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5" r:id="rId1"/>
  </p:sldMasterIdLst>
  <p:notesMasterIdLst>
    <p:notesMasterId r:id="rId15"/>
  </p:notesMasterIdLst>
  <p:handoutMasterIdLst>
    <p:handoutMasterId r:id="rId16"/>
  </p:handoutMasterIdLst>
  <p:sldIdLst>
    <p:sldId id="497" r:id="rId2"/>
    <p:sldId id="523" r:id="rId3"/>
    <p:sldId id="537" r:id="rId4"/>
    <p:sldId id="528" r:id="rId5"/>
    <p:sldId id="529" r:id="rId6"/>
    <p:sldId id="530" r:id="rId7"/>
    <p:sldId id="531" r:id="rId8"/>
    <p:sldId id="532" r:id="rId9"/>
    <p:sldId id="533" r:id="rId10"/>
    <p:sldId id="534" r:id="rId11"/>
    <p:sldId id="535" r:id="rId12"/>
    <p:sldId id="536" r:id="rId13"/>
    <p:sldId id="538" r:id="rId14"/>
  </p:sldIdLst>
  <p:sldSz cx="9906000" cy="6858000" type="A4"/>
  <p:notesSz cx="6797675" cy="9926638"/>
  <p:embeddedFontLst>
    <p:embeddedFont>
      <p:font typeface="나눔바른고딕" panose="020B0600000101010101" charset="-127"/>
      <p:regular r:id="rId17"/>
      <p:bold r:id="rId18"/>
    </p:embeddedFont>
    <p:embeddedFont>
      <p:font typeface="Cambria Math" panose="02040503050406030204" pitchFamily="18" charset="0"/>
      <p:regular r:id="rId19"/>
    </p:embeddedFont>
    <p:embeddedFont>
      <p:font typeface="CamingoDos Pro SCd Regular" panose="020B0506040302020203" charset="0"/>
      <p:regular r:id="rId20"/>
      <p: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Titillium Web" panose="00000500000000000000" pitchFamily="2" charset="0"/>
      <p:regular r:id="rId24"/>
      <p:bold r:id="rId25"/>
      <p:italic r:id="rId26"/>
      <p:boldItalic r:id="rId27"/>
    </p:embeddedFont>
    <p:embeddedFont>
      <p:font typeface="Titillium Web SemiBold" panose="00000700000000000000" pitchFamily="2" charset="0"/>
      <p:bold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00000"/>
    <a:srgbClr val="B64340"/>
    <a:srgbClr val="0000FF"/>
    <a:srgbClr val="A6C4E8"/>
    <a:srgbClr val="B9D2ED"/>
    <a:srgbClr val="FFFF00"/>
    <a:srgbClr val="565656"/>
    <a:srgbClr val="4070AA"/>
    <a:srgbClr val="6D9ED9"/>
    <a:srgbClr val="83A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AE230-9EE0-4687-AD55-DA27DB11E38D}" v="63" dt="2020-04-08T11:37:41.214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401" autoAdjust="0"/>
    <p:restoredTop sz="92510" autoAdjust="0"/>
  </p:normalViewPr>
  <p:slideViewPr>
    <p:cSldViewPr>
      <p:cViewPr varScale="1">
        <p:scale>
          <a:sx n="120" d="100"/>
          <a:sy n="120" d="100"/>
        </p:scale>
        <p:origin x="1746" y="10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274" y="3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지수" userId="f2e47ae9-8f9b-4dd6-8e2a-978000d0f933" providerId="ADAL" clId="{A52AE230-9EE0-4687-AD55-DA27DB11E38D}"/>
    <pc:docChg chg="undo redo custSel addSld delSld modSld sldOrd modMainMaster modNotesMaster modHandout">
      <pc:chgData name="권지수" userId="f2e47ae9-8f9b-4dd6-8e2a-978000d0f933" providerId="ADAL" clId="{A52AE230-9EE0-4687-AD55-DA27DB11E38D}" dt="2020-04-08T11:37:58.506" v="11095" actId="113"/>
      <pc:docMkLst>
        <pc:docMk/>
      </pc:docMkLst>
      <pc:sldChg chg="addSp modSp mod">
        <pc:chgData name="권지수" userId="f2e47ae9-8f9b-4dd6-8e2a-978000d0f933" providerId="ADAL" clId="{A52AE230-9EE0-4687-AD55-DA27DB11E38D}" dt="2020-03-27T07:30:02.092" v="10016" actId="14100"/>
        <pc:sldMkLst>
          <pc:docMk/>
          <pc:sldMk cId="4190214071" sldId="497"/>
        </pc:sldMkLst>
        <pc:spChg chg="mod">
          <ac:chgData name="권지수" userId="f2e47ae9-8f9b-4dd6-8e2a-978000d0f933" providerId="ADAL" clId="{A52AE230-9EE0-4687-AD55-DA27DB11E38D}" dt="2020-03-27T07:29:29.461" v="10012" actId="1076"/>
          <ac:spMkLst>
            <pc:docMk/>
            <pc:sldMk cId="4190214071" sldId="497"/>
            <ac:spMk id="2" creationId="{00000000-0000-0000-0000-000000000000}"/>
          </ac:spMkLst>
        </pc:spChg>
        <pc:spChg chg="add mod">
          <ac:chgData name="권지수" userId="f2e47ae9-8f9b-4dd6-8e2a-978000d0f933" providerId="ADAL" clId="{A52AE230-9EE0-4687-AD55-DA27DB11E38D}" dt="2020-03-27T07:30:02.092" v="10016" actId="14100"/>
          <ac:spMkLst>
            <pc:docMk/>
            <pc:sldMk cId="4190214071" sldId="497"/>
            <ac:spMk id="3" creationId="{38901FCB-9E95-428C-8EF6-C48BBBC298D4}"/>
          </ac:spMkLst>
        </pc:spChg>
        <pc:spChg chg="mod">
          <ac:chgData name="권지수" userId="f2e47ae9-8f9b-4dd6-8e2a-978000d0f933" providerId="ADAL" clId="{A52AE230-9EE0-4687-AD55-DA27DB11E38D}" dt="2020-03-27T07:25:12.805" v="9898" actId="20577"/>
          <ac:spMkLst>
            <pc:docMk/>
            <pc:sldMk cId="4190214071" sldId="497"/>
            <ac:spMk id="3075" creationId="{00000000-0000-0000-0000-000000000000}"/>
          </ac:spMkLst>
        </pc:spChg>
        <pc:picChg chg="mod">
          <ac:chgData name="권지수" userId="f2e47ae9-8f9b-4dd6-8e2a-978000d0f933" providerId="ADAL" clId="{A52AE230-9EE0-4687-AD55-DA27DB11E38D}" dt="2020-03-27T07:18:30.598" v="9825" actId="1076"/>
          <ac:picMkLst>
            <pc:docMk/>
            <pc:sldMk cId="4190214071" sldId="497"/>
            <ac:picMk id="4" creationId="{1F50800B-34BF-4BC7-8677-74E1A66AD7F6}"/>
          </ac:picMkLst>
        </pc:picChg>
        <pc:picChg chg="add mod">
          <ac:chgData name="권지수" userId="f2e47ae9-8f9b-4dd6-8e2a-978000d0f933" providerId="ADAL" clId="{A52AE230-9EE0-4687-AD55-DA27DB11E38D}" dt="2020-03-27T07:18:30.598" v="9825" actId="1076"/>
          <ac:picMkLst>
            <pc:docMk/>
            <pc:sldMk cId="4190214071" sldId="497"/>
            <ac:picMk id="1026" creationId="{4E60231E-D12A-486B-A327-C72A51BCB7F1}"/>
          </ac:picMkLst>
        </pc:picChg>
      </pc:sldChg>
      <pc:sldChg chg="delSp modSp add mod modNotesTx">
        <pc:chgData name="권지수" userId="f2e47ae9-8f9b-4dd6-8e2a-978000d0f933" providerId="ADAL" clId="{A52AE230-9EE0-4687-AD55-DA27DB11E38D}" dt="2020-04-08T10:59:23.776" v="11032" actId="20577"/>
        <pc:sldMkLst>
          <pc:docMk/>
          <pc:sldMk cId="2870549265" sldId="498"/>
        </pc:sldMkLst>
        <pc:spChg chg="del">
          <ac:chgData name="권지수" userId="f2e47ae9-8f9b-4dd6-8e2a-978000d0f933" providerId="ADAL" clId="{A52AE230-9EE0-4687-AD55-DA27DB11E38D}" dt="2020-03-24T04:54:34.584" v="3" actId="478"/>
          <ac:spMkLst>
            <pc:docMk/>
            <pc:sldMk cId="2870549265" sldId="498"/>
            <ac:spMk id="7" creationId="{00000000-0000-0000-0000-000000000000}"/>
          </ac:spMkLst>
        </pc:spChg>
        <pc:spChg chg="mod">
          <ac:chgData name="권지수" userId="f2e47ae9-8f9b-4dd6-8e2a-978000d0f933" providerId="ADAL" clId="{A52AE230-9EE0-4687-AD55-DA27DB11E38D}" dt="2020-03-24T04:55:11.206" v="34" actId="1076"/>
          <ac:spMkLst>
            <pc:docMk/>
            <pc:sldMk cId="2870549265" sldId="498"/>
            <ac:spMk id="18435" creationId="{00000000-0000-0000-0000-000000000000}"/>
          </ac:spMkLst>
        </pc:spChg>
        <pc:spChg chg="mod">
          <ac:chgData name="권지수" userId="f2e47ae9-8f9b-4dd6-8e2a-978000d0f933" providerId="ADAL" clId="{A52AE230-9EE0-4687-AD55-DA27DB11E38D}" dt="2020-03-24T04:55:11.206" v="34" actId="1076"/>
          <ac:spMkLst>
            <pc:docMk/>
            <pc:sldMk cId="2870549265" sldId="498"/>
            <ac:spMk id="24578" creationId="{00000000-0000-0000-0000-000000000000}"/>
          </ac:spMkLst>
        </pc:spChg>
        <pc:grpChg chg="del">
          <ac:chgData name="권지수" userId="f2e47ae9-8f9b-4dd6-8e2a-978000d0f933" providerId="ADAL" clId="{A52AE230-9EE0-4687-AD55-DA27DB11E38D}" dt="2020-03-24T04:54:34.584" v="3" actId="478"/>
          <ac:grpSpMkLst>
            <pc:docMk/>
            <pc:sldMk cId="2870549265" sldId="498"/>
            <ac:grpSpMk id="8" creationId="{00000000-0000-0000-0000-000000000000}"/>
          </ac:grpSpMkLst>
        </pc:grpChg>
      </pc:sldChg>
      <pc:sldChg chg="modSp del mod">
        <pc:chgData name="권지수" userId="f2e47ae9-8f9b-4dd6-8e2a-978000d0f933" providerId="ADAL" clId="{A52AE230-9EE0-4687-AD55-DA27DB11E38D}" dt="2020-03-24T08:01:06.159" v="1138" actId="47"/>
        <pc:sldMkLst>
          <pc:docMk/>
          <pc:sldMk cId="3151642803" sldId="519"/>
        </pc:sldMkLst>
        <pc:spChg chg="mod">
          <ac:chgData name="권지수" userId="f2e47ae9-8f9b-4dd6-8e2a-978000d0f933" providerId="ADAL" clId="{A52AE230-9EE0-4687-AD55-DA27DB11E38D}" dt="2020-03-24T06:49:33.813" v="159" actId="20577"/>
          <ac:spMkLst>
            <pc:docMk/>
            <pc:sldMk cId="3151642803" sldId="519"/>
            <ac:spMk id="3" creationId="{BEAC7A51-492C-4477-91DA-96E8E4797CDA}"/>
          </ac:spMkLst>
        </pc:spChg>
      </pc:sldChg>
      <pc:sldChg chg="addSp delSp modSp mod ord">
        <pc:chgData name="권지수" userId="f2e47ae9-8f9b-4dd6-8e2a-978000d0f933" providerId="ADAL" clId="{A52AE230-9EE0-4687-AD55-DA27DB11E38D}" dt="2020-04-08T05:21:13.486" v="10232" actId="1076"/>
        <pc:sldMkLst>
          <pc:docMk/>
          <pc:sldMk cId="160293731" sldId="520"/>
        </pc:sldMkLst>
        <pc:spChg chg="mod">
          <ac:chgData name="권지수" userId="f2e47ae9-8f9b-4dd6-8e2a-978000d0f933" providerId="ADAL" clId="{A52AE230-9EE0-4687-AD55-DA27DB11E38D}" dt="2020-03-24T13:25:40.818" v="2351" actId="20577"/>
          <ac:spMkLst>
            <pc:docMk/>
            <pc:sldMk cId="160293731" sldId="520"/>
            <ac:spMk id="3" creationId="{4F5B0CCC-50D4-4E49-96E9-B3C5BD443DF4}"/>
          </ac:spMkLst>
        </pc:spChg>
        <pc:spChg chg="add mod">
          <ac:chgData name="권지수" userId="f2e47ae9-8f9b-4dd6-8e2a-978000d0f933" providerId="ADAL" clId="{A52AE230-9EE0-4687-AD55-DA27DB11E38D}" dt="2020-03-24T07:28:19.682" v="1121" actId="1076"/>
          <ac:spMkLst>
            <pc:docMk/>
            <pc:sldMk cId="160293731" sldId="520"/>
            <ac:spMk id="4" creationId="{AB9C66D6-BF9D-4442-8200-1A08D5CF37F4}"/>
          </ac:spMkLst>
        </pc:spChg>
        <pc:spChg chg="add mod">
          <ac:chgData name="권지수" userId="f2e47ae9-8f9b-4dd6-8e2a-978000d0f933" providerId="ADAL" clId="{A52AE230-9EE0-4687-AD55-DA27DB11E38D}" dt="2020-03-24T07:28:20.507" v="1122" actId="571"/>
          <ac:spMkLst>
            <pc:docMk/>
            <pc:sldMk cId="160293731" sldId="520"/>
            <ac:spMk id="5" creationId="{52BA45AF-578C-4F1E-88C5-38D9DFDE1668}"/>
          </ac:spMkLst>
        </pc:spChg>
        <pc:spChg chg="add del mod">
          <ac:chgData name="권지수" userId="f2e47ae9-8f9b-4dd6-8e2a-978000d0f933" providerId="ADAL" clId="{A52AE230-9EE0-4687-AD55-DA27DB11E38D}" dt="2020-03-24T12:53:09.096" v="1900" actId="478"/>
          <ac:spMkLst>
            <pc:docMk/>
            <pc:sldMk cId="160293731" sldId="520"/>
            <ac:spMk id="6" creationId="{7DAFC5C0-B9D9-45EA-982C-31762B3423A9}"/>
          </ac:spMkLst>
        </pc:spChg>
        <pc:spChg chg="del">
          <ac:chgData name="권지수" userId="f2e47ae9-8f9b-4dd6-8e2a-978000d0f933" providerId="ADAL" clId="{A52AE230-9EE0-4687-AD55-DA27DB11E38D}" dt="2020-04-08T05:21:10.435" v="10231" actId="478"/>
          <ac:spMkLst>
            <pc:docMk/>
            <pc:sldMk cId="160293731" sldId="520"/>
            <ac:spMk id="42" creationId="{C6E8D2C3-0D48-4F0F-AE64-7D438A59577E}"/>
          </ac:spMkLst>
        </pc:spChg>
        <pc:picChg chg="mod">
          <ac:chgData name="권지수" userId="f2e47ae9-8f9b-4dd6-8e2a-978000d0f933" providerId="ADAL" clId="{A52AE230-9EE0-4687-AD55-DA27DB11E38D}" dt="2020-04-08T05:21:13.486" v="10232" actId="1076"/>
          <ac:picMkLst>
            <pc:docMk/>
            <pc:sldMk cId="160293731" sldId="520"/>
            <ac:picMk id="41" creationId="{ECA04A5C-08F8-469A-BF19-F5AEF04AAC97}"/>
          </ac:picMkLst>
        </pc:picChg>
      </pc:sldChg>
      <pc:sldChg chg="modSp add mod">
        <pc:chgData name="권지수" userId="f2e47ae9-8f9b-4dd6-8e2a-978000d0f933" providerId="ADAL" clId="{A52AE230-9EE0-4687-AD55-DA27DB11E38D}" dt="2020-03-24T04:55:22.336" v="47" actId="20577"/>
        <pc:sldMkLst>
          <pc:docMk/>
          <pc:sldMk cId="3501512782" sldId="521"/>
        </pc:sldMkLst>
        <pc:spChg chg="mod">
          <ac:chgData name="권지수" userId="f2e47ae9-8f9b-4dd6-8e2a-978000d0f933" providerId="ADAL" clId="{A52AE230-9EE0-4687-AD55-DA27DB11E38D}" dt="2020-03-24T04:55:22.336" v="47" actId="20577"/>
          <ac:spMkLst>
            <pc:docMk/>
            <pc:sldMk cId="3501512782" sldId="521"/>
            <ac:spMk id="2" creationId="{61C04037-B115-4AE2-863E-B125811D03CA}"/>
          </ac:spMkLst>
        </pc:spChg>
      </pc:sldChg>
      <pc:sldChg chg="modSp add del mod">
        <pc:chgData name="권지수" userId="f2e47ae9-8f9b-4dd6-8e2a-978000d0f933" providerId="ADAL" clId="{A52AE230-9EE0-4687-AD55-DA27DB11E38D}" dt="2020-03-25T16:32:26.009" v="6773" actId="47"/>
        <pc:sldMkLst>
          <pc:docMk/>
          <pc:sldMk cId="1290475437" sldId="522"/>
        </pc:sldMkLst>
        <pc:spChg chg="mod">
          <ac:chgData name="권지수" userId="f2e47ae9-8f9b-4dd6-8e2a-978000d0f933" providerId="ADAL" clId="{A52AE230-9EE0-4687-AD55-DA27DB11E38D}" dt="2020-03-24T04:59:32.906" v="76" actId="20577"/>
          <ac:spMkLst>
            <pc:docMk/>
            <pc:sldMk cId="1290475437" sldId="522"/>
            <ac:spMk id="2" creationId="{8B58CA5B-B14F-4CF6-87E9-7464D0F9612C}"/>
          </ac:spMkLst>
        </pc:spChg>
      </pc:sldChg>
      <pc:sldChg chg="modSp add mod">
        <pc:chgData name="권지수" userId="f2e47ae9-8f9b-4dd6-8e2a-978000d0f933" providerId="ADAL" clId="{A52AE230-9EE0-4687-AD55-DA27DB11E38D}" dt="2020-03-27T08:23:16.757" v="10152" actId="20577"/>
        <pc:sldMkLst>
          <pc:docMk/>
          <pc:sldMk cId="4194848337" sldId="523"/>
        </pc:sldMkLst>
        <pc:spChg chg="mod">
          <ac:chgData name="권지수" userId="f2e47ae9-8f9b-4dd6-8e2a-978000d0f933" providerId="ADAL" clId="{A52AE230-9EE0-4687-AD55-DA27DB11E38D}" dt="2020-03-24T06:50:50.581" v="169" actId="20577"/>
          <ac:spMkLst>
            <pc:docMk/>
            <pc:sldMk cId="4194848337" sldId="523"/>
            <ac:spMk id="2" creationId="{E8323B78-142E-4690-9E52-8A7C4212B7D5}"/>
          </ac:spMkLst>
        </pc:spChg>
        <pc:spChg chg="mod">
          <ac:chgData name="권지수" userId="f2e47ae9-8f9b-4dd6-8e2a-978000d0f933" providerId="ADAL" clId="{A52AE230-9EE0-4687-AD55-DA27DB11E38D}" dt="2020-03-27T08:23:16.757" v="10152" actId="20577"/>
          <ac:spMkLst>
            <pc:docMk/>
            <pc:sldMk cId="4194848337" sldId="523"/>
            <ac:spMk id="3" creationId="{268C9925-3677-4308-8D1C-8A1D1EA35161}"/>
          </ac:spMkLst>
        </pc:spChg>
      </pc:sldChg>
      <pc:sldChg chg="addSp delSp modSp add mod modNotesTx">
        <pc:chgData name="권지수" userId="f2e47ae9-8f9b-4dd6-8e2a-978000d0f933" providerId="ADAL" clId="{A52AE230-9EE0-4687-AD55-DA27DB11E38D}" dt="2020-04-08T10:58:23.896" v="10983" actId="20577"/>
        <pc:sldMkLst>
          <pc:docMk/>
          <pc:sldMk cId="1652654635" sldId="524"/>
        </pc:sldMkLst>
        <pc:spChg chg="mod">
          <ac:chgData name="권지수" userId="f2e47ae9-8f9b-4dd6-8e2a-978000d0f933" providerId="ADAL" clId="{A52AE230-9EE0-4687-AD55-DA27DB11E38D}" dt="2020-03-24T13:15:13.032" v="2152" actId="20577"/>
          <ac:spMkLst>
            <pc:docMk/>
            <pc:sldMk cId="1652654635" sldId="524"/>
            <ac:spMk id="2" creationId="{5BF47881-6902-4F29-9B56-5F7888F3B2C2}"/>
          </ac:spMkLst>
        </pc:spChg>
        <pc:spChg chg="mod">
          <ac:chgData name="권지수" userId="f2e47ae9-8f9b-4dd6-8e2a-978000d0f933" providerId="ADAL" clId="{A52AE230-9EE0-4687-AD55-DA27DB11E38D}" dt="2020-03-24T12:51:10.120" v="1800" actId="6549"/>
          <ac:spMkLst>
            <pc:docMk/>
            <pc:sldMk cId="1652654635" sldId="524"/>
            <ac:spMk id="3" creationId="{8BF1B41D-7117-4E46-9EFC-011FC6850FEF}"/>
          </ac:spMkLst>
        </pc:spChg>
        <pc:spChg chg="add del">
          <ac:chgData name="권지수" userId="f2e47ae9-8f9b-4dd6-8e2a-978000d0f933" providerId="ADAL" clId="{A52AE230-9EE0-4687-AD55-DA27DB11E38D}" dt="2020-03-24T06:57:00.132" v="436"/>
          <ac:spMkLst>
            <pc:docMk/>
            <pc:sldMk cId="1652654635" sldId="524"/>
            <ac:spMk id="4" creationId="{2F0F66AB-01CB-4126-B17A-48D22D20319C}"/>
          </ac:spMkLst>
        </pc:spChg>
        <pc:spChg chg="add mod">
          <ac:chgData name="권지수" userId="f2e47ae9-8f9b-4dd6-8e2a-978000d0f933" providerId="ADAL" clId="{A52AE230-9EE0-4687-AD55-DA27DB11E38D}" dt="2020-03-24T07:06:45.696" v="634" actId="6549"/>
          <ac:spMkLst>
            <pc:docMk/>
            <pc:sldMk cId="1652654635" sldId="524"/>
            <ac:spMk id="5" creationId="{5EC4805F-6814-44AC-B5F6-DAD08307FB3D}"/>
          </ac:spMkLst>
        </pc:spChg>
        <pc:picChg chg="add mod">
          <ac:chgData name="권지수" userId="f2e47ae9-8f9b-4dd6-8e2a-978000d0f933" providerId="ADAL" clId="{A52AE230-9EE0-4687-AD55-DA27DB11E38D}" dt="2020-03-24T07:26:08.120" v="861" actId="1076"/>
          <ac:picMkLst>
            <pc:docMk/>
            <pc:sldMk cId="1652654635" sldId="524"/>
            <ac:picMk id="1026" creationId="{E7821D5A-AFAB-49DA-8D8B-EA10A53F2705}"/>
          </ac:picMkLst>
        </pc:picChg>
      </pc:sldChg>
      <pc:sldChg chg="addSp delSp modSp add mod modNotesTx">
        <pc:chgData name="권지수" userId="f2e47ae9-8f9b-4dd6-8e2a-978000d0f933" providerId="ADAL" clId="{A52AE230-9EE0-4687-AD55-DA27DB11E38D}" dt="2020-04-08T10:58:22.445" v="10982" actId="20577"/>
        <pc:sldMkLst>
          <pc:docMk/>
          <pc:sldMk cId="2466377458" sldId="525"/>
        </pc:sldMkLst>
        <pc:spChg chg="mod">
          <ac:chgData name="권지수" userId="f2e47ae9-8f9b-4dd6-8e2a-978000d0f933" providerId="ADAL" clId="{A52AE230-9EE0-4687-AD55-DA27DB11E38D}" dt="2020-03-25T01:51:59.767" v="3102" actId="6549"/>
          <ac:spMkLst>
            <pc:docMk/>
            <pc:sldMk cId="2466377458" sldId="525"/>
            <ac:spMk id="2" creationId="{316B48D8-D4E5-45EF-AECD-650C07C58F9E}"/>
          </ac:spMkLst>
        </pc:spChg>
        <pc:spChg chg="add del mod">
          <ac:chgData name="권지수" userId="f2e47ae9-8f9b-4dd6-8e2a-978000d0f933" providerId="ADAL" clId="{A52AE230-9EE0-4687-AD55-DA27DB11E38D}" dt="2020-03-25T06:21:50.675" v="3863" actId="6549"/>
          <ac:spMkLst>
            <pc:docMk/>
            <pc:sldMk cId="2466377458" sldId="525"/>
            <ac:spMk id="3" creationId="{7CCAD978-970B-4E8F-A91A-C701939540BD}"/>
          </ac:spMkLst>
        </pc:spChg>
        <pc:spChg chg="add del mod topLvl">
          <ac:chgData name="권지수" userId="f2e47ae9-8f9b-4dd6-8e2a-978000d0f933" providerId="ADAL" clId="{A52AE230-9EE0-4687-AD55-DA27DB11E38D}" dt="2020-03-25T04:06:05.474" v="3508" actId="478"/>
          <ac:spMkLst>
            <pc:docMk/>
            <pc:sldMk cId="2466377458" sldId="525"/>
            <ac:spMk id="9" creationId="{1F525158-A91D-45C9-A9EA-C466368207F0}"/>
          </ac:spMkLst>
        </pc:spChg>
        <pc:spChg chg="del mod topLvl">
          <ac:chgData name="권지수" userId="f2e47ae9-8f9b-4dd6-8e2a-978000d0f933" providerId="ADAL" clId="{A52AE230-9EE0-4687-AD55-DA27DB11E38D}" dt="2020-03-25T06:16:07.798" v="3789" actId="478"/>
          <ac:spMkLst>
            <pc:docMk/>
            <pc:sldMk cId="2466377458" sldId="525"/>
            <ac:spMk id="10" creationId="{EA7178B7-9D36-4535-A53A-F7D68E5678AB}"/>
          </ac:spMkLst>
        </pc:spChg>
        <pc:spChg chg="add del mod topLvl">
          <ac:chgData name="권지수" userId="f2e47ae9-8f9b-4dd6-8e2a-978000d0f933" providerId="ADAL" clId="{A52AE230-9EE0-4687-AD55-DA27DB11E38D}" dt="2020-03-25T04:06:05.474" v="3508" actId="478"/>
          <ac:spMkLst>
            <pc:docMk/>
            <pc:sldMk cId="2466377458" sldId="525"/>
            <ac:spMk id="11" creationId="{07A38342-03CB-447C-A971-447F5CDFDCC7}"/>
          </ac:spMkLst>
        </pc:spChg>
        <pc:spChg chg="del mod topLvl">
          <ac:chgData name="권지수" userId="f2e47ae9-8f9b-4dd6-8e2a-978000d0f933" providerId="ADAL" clId="{A52AE230-9EE0-4687-AD55-DA27DB11E38D}" dt="2020-03-25T04:06:05.474" v="3508" actId="478"/>
          <ac:spMkLst>
            <pc:docMk/>
            <pc:sldMk cId="2466377458" sldId="525"/>
            <ac:spMk id="12" creationId="{B7B7BD38-6FB3-4081-A886-C254E0BC7297}"/>
          </ac:spMkLst>
        </pc:spChg>
        <pc:spChg chg="mod ord topLvl">
          <ac:chgData name="권지수" userId="f2e47ae9-8f9b-4dd6-8e2a-978000d0f933" providerId="ADAL" clId="{A52AE230-9EE0-4687-AD55-DA27DB11E38D}" dt="2020-03-25T06:23:27.090" v="3895" actId="164"/>
          <ac:spMkLst>
            <pc:docMk/>
            <pc:sldMk cId="2466377458" sldId="525"/>
            <ac:spMk id="15" creationId="{C004C09F-A97E-418E-90A2-21C7B7AA2748}"/>
          </ac:spMkLst>
        </pc:spChg>
        <pc:spChg chg="del mod topLvl">
          <ac:chgData name="권지수" userId="f2e47ae9-8f9b-4dd6-8e2a-978000d0f933" providerId="ADAL" clId="{A52AE230-9EE0-4687-AD55-DA27DB11E38D}" dt="2020-03-25T04:06:12.790" v="3509" actId="478"/>
          <ac:spMkLst>
            <pc:docMk/>
            <pc:sldMk cId="2466377458" sldId="525"/>
            <ac:spMk id="16" creationId="{BEB2833B-253A-4CFF-A013-F947F400C874}"/>
          </ac:spMkLst>
        </pc:spChg>
        <pc:spChg chg="del mod topLvl">
          <ac:chgData name="권지수" userId="f2e47ae9-8f9b-4dd6-8e2a-978000d0f933" providerId="ADAL" clId="{A52AE230-9EE0-4687-AD55-DA27DB11E38D}" dt="2020-03-25T04:05:40.603" v="3501" actId="478"/>
          <ac:spMkLst>
            <pc:docMk/>
            <pc:sldMk cId="2466377458" sldId="525"/>
            <ac:spMk id="17" creationId="{3526E807-AC8D-4C31-B526-7B722316BD95}"/>
          </ac:spMkLst>
        </pc:spChg>
        <pc:spChg chg="del mod topLvl">
          <ac:chgData name="권지수" userId="f2e47ae9-8f9b-4dd6-8e2a-978000d0f933" providerId="ADAL" clId="{A52AE230-9EE0-4687-AD55-DA27DB11E38D}" dt="2020-03-25T04:06:16.289" v="3510" actId="478"/>
          <ac:spMkLst>
            <pc:docMk/>
            <pc:sldMk cId="2466377458" sldId="525"/>
            <ac:spMk id="18" creationId="{AFEA0A2D-51F4-4AF7-8E09-110E116D1E52}"/>
          </ac:spMkLst>
        </pc:spChg>
        <pc:spChg chg="del mod topLvl">
          <ac:chgData name="권지수" userId="f2e47ae9-8f9b-4dd6-8e2a-978000d0f933" providerId="ADAL" clId="{A52AE230-9EE0-4687-AD55-DA27DB11E38D}" dt="2020-03-25T04:06:16.289" v="3510" actId="478"/>
          <ac:spMkLst>
            <pc:docMk/>
            <pc:sldMk cId="2466377458" sldId="525"/>
            <ac:spMk id="19" creationId="{F836B42C-62F1-48FB-9210-94D882D2E8A8}"/>
          </ac:spMkLst>
        </pc:spChg>
        <pc:spChg chg="del mod topLvl">
          <ac:chgData name="권지수" userId="f2e47ae9-8f9b-4dd6-8e2a-978000d0f933" providerId="ADAL" clId="{A52AE230-9EE0-4687-AD55-DA27DB11E38D}" dt="2020-03-25T06:16:07.798" v="3789" actId="478"/>
          <ac:spMkLst>
            <pc:docMk/>
            <pc:sldMk cId="2466377458" sldId="525"/>
            <ac:spMk id="21" creationId="{30616E2D-C84A-43BD-855F-A07CB2D7E4B8}"/>
          </ac:spMkLst>
        </pc:spChg>
        <pc:spChg chg="del mod topLvl">
          <ac:chgData name="권지수" userId="f2e47ae9-8f9b-4dd6-8e2a-978000d0f933" providerId="ADAL" clId="{A52AE230-9EE0-4687-AD55-DA27DB11E38D}" dt="2020-03-25T04:06:12.790" v="3509" actId="478"/>
          <ac:spMkLst>
            <pc:docMk/>
            <pc:sldMk cId="2466377458" sldId="525"/>
            <ac:spMk id="25" creationId="{5CCD46AF-4E48-4032-A214-3C4E2B2B588D}"/>
          </ac:spMkLst>
        </pc:spChg>
        <pc:spChg chg="del mod topLvl">
          <ac:chgData name="권지수" userId="f2e47ae9-8f9b-4dd6-8e2a-978000d0f933" providerId="ADAL" clId="{A52AE230-9EE0-4687-AD55-DA27DB11E38D}" dt="2020-03-25T04:06:12.790" v="3509" actId="478"/>
          <ac:spMkLst>
            <pc:docMk/>
            <pc:sldMk cId="2466377458" sldId="525"/>
            <ac:spMk id="27" creationId="{85EC76AE-1F3A-463F-8E0E-E6AFB01AFD0A}"/>
          </ac:spMkLst>
        </pc:spChg>
        <pc:spChg chg="add del mod">
          <ac:chgData name="권지수" userId="f2e47ae9-8f9b-4dd6-8e2a-978000d0f933" providerId="ADAL" clId="{A52AE230-9EE0-4687-AD55-DA27DB11E38D}" dt="2020-03-25T04:06:03.134" v="3507" actId="478"/>
          <ac:spMkLst>
            <pc:docMk/>
            <pc:sldMk cId="2466377458" sldId="525"/>
            <ac:spMk id="30" creationId="{82ACA736-AFE4-40BB-926A-3067D7BC19A1}"/>
          </ac:spMkLst>
        </pc:spChg>
        <pc:spChg chg="add mod">
          <ac:chgData name="권지수" userId="f2e47ae9-8f9b-4dd6-8e2a-978000d0f933" providerId="ADAL" clId="{A52AE230-9EE0-4687-AD55-DA27DB11E38D}" dt="2020-04-08T05:35:43.927" v="10233" actId="14100"/>
          <ac:spMkLst>
            <pc:docMk/>
            <pc:sldMk cId="2466377458" sldId="525"/>
            <ac:spMk id="31" creationId="{506E0295-76B0-443F-ADC1-DAE0F5A94852}"/>
          </ac:spMkLst>
        </pc:spChg>
        <pc:spChg chg="add mod">
          <ac:chgData name="권지수" userId="f2e47ae9-8f9b-4dd6-8e2a-978000d0f933" providerId="ADAL" clId="{A52AE230-9EE0-4687-AD55-DA27DB11E38D}" dt="2020-03-25T06:23:27.090" v="3895" actId="164"/>
          <ac:spMkLst>
            <pc:docMk/>
            <pc:sldMk cId="2466377458" sldId="525"/>
            <ac:spMk id="32" creationId="{4D9A4FF7-1812-47B7-A97B-C881D199C995}"/>
          </ac:spMkLst>
        </pc:spChg>
        <pc:spChg chg="add mod topLvl">
          <ac:chgData name="권지수" userId="f2e47ae9-8f9b-4dd6-8e2a-978000d0f933" providerId="ADAL" clId="{A52AE230-9EE0-4687-AD55-DA27DB11E38D}" dt="2020-03-25T06:23:27.090" v="3895" actId="164"/>
          <ac:spMkLst>
            <pc:docMk/>
            <pc:sldMk cId="2466377458" sldId="525"/>
            <ac:spMk id="34" creationId="{A2856270-660F-4EDE-B911-3054F5BD76C3}"/>
          </ac:spMkLst>
        </pc:spChg>
        <pc:spChg chg="add mod topLvl">
          <ac:chgData name="권지수" userId="f2e47ae9-8f9b-4dd6-8e2a-978000d0f933" providerId="ADAL" clId="{A52AE230-9EE0-4687-AD55-DA27DB11E38D}" dt="2020-03-26T10:49:27.190" v="8411" actId="114"/>
          <ac:spMkLst>
            <pc:docMk/>
            <pc:sldMk cId="2466377458" sldId="525"/>
            <ac:spMk id="37" creationId="{AAE5DE83-9441-4093-8FDD-3A1DF4D5F3A4}"/>
          </ac:spMkLst>
        </pc:spChg>
        <pc:spChg chg="add mod">
          <ac:chgData name="권지수" userId="f2e47ae9-8f9b-4dd6-8e2a-978000d0f933" providerId="ADAL" clId="{A52AE230-9EE0-4687-AD55-DA27DB11E38D}" dt="2020-03-25T06:23:27.090" v="3895" actId="164"/>
          <ac:spMkLst>
            <pc:docMk/>
            <pc:sldMk cId="2466377458" sldId="525"/>
            <ac:spMk id="39" creationId="{3FC2F778-D3CA-4E51-B947-DB791358ED54}"/>
          </ac:spMkLst>
        </pc:spChg>
        <pc:spChg chg="add mod">
          <ac:chgData name="권지수" userId="f2e47ae9-8f9b-4dd6-8e2a-978000d0f933" providerId="ADAL" clId="{A52AE230-9EE0-4687-AD55-DA27DB11E38D}" dt="2020-03-26T10:49:36.794" v="8415" actId="113"/>
          <ac:spMkLst>
            <pc:docMk/>
            <pc:sldMk cId="2466377458" sldId="525"/>
            <ac:spMk id="40" creationId="{8D8C3104-3D76-4D4D-8A16-AA8E7E56DCF4}"/>
          </ac:spMkLst>
        </pc:spChg>
        <pc:spChg chg="add mod">
          <ac:chgData name="권지수" userId="f2e47ae9-8f9b-4dd6-8e2a-978000d0f933" providerId="ADAL" clId="{A52AE230-9EE0-4687-AD55-DA27DB11E38D}" dt="2020-03-25T06:13:02.355" v="3702" actId="571"/>
          <ac:spMkLst>
            <pc:docMk/>
            <pc:sldMk cId="2466377458" sldId="525"/>
            <ac:spMk id="42" creationId="{050A1C55-FE87-4E68-B5D8-FA400F413FEE}"/>
          </ac:spMkLst>
        </pc:spChg>
        <pc:spChg chg="add mod">
          <ac:chgData name="권지수" userId="f2e47ae9-8f9b-4dd6-8e2a-978000d0f933" providerId="ADAL" clId="{A52AE230-9EE0-4687-AD55-DA27DB11E38D}" dt="2020-03-25T06:23:27.090" v="3895" actId="164"/>
          <ac:spMkLst>
            <pc:docMk/>
            <pc:sldMk cId="2466377458" sldId="525"/>
            <ac:spMk id="45" creationId="{7E8D9504-FB92-42AB-89C6-41CF6F18609D}"/>
          </ac:spMkLst>
        </pc:spChg>
        <pc:spChg chg="add mod">
          <ac:chgData name="권지수" userId="f2e47ae9-8f9b-4dd6-8e2a-978000d0f933" providerId="ADAL" clId="{A52AE230-9EE0-4687-AD55-DA27DB11E38D}" dt="2020-04-08T05:52:01.843" v="10242" actId="6549"/>
          <ac:spMkLst>
            <pc:docMk/>
            <pc:sldMk cId="2466377458" sldId="525"/>
            <ac:spMk id="46" creationId="{9497663E-863A-480D-BB82-E3A61F55F21C}"/>
          </ac:spMkLst>
        </pc:spChg>
        <pc:spChg chg="add mod">
          <ac:chgData name="권지수" userId="f2e47ae9-8f9b-4dd6-8e2a-978000d0f933" providerId="ADAL" clId="{A52AE230-9EE0-4687-AD55-DA27DB11E38D}" dt="2020-03-25T06:23:27.090" v="3895" actId="164"/>
          <ac:spMkLst>
            <pc:docMk/>
            <pc:sldMk cId="2466377458" sldId="525"/>
            <ac:spMk id="48" creationId="{236BB719-44F5-4027-B0FF-E4F65D5D9469}"/>
          </ac:spMkLst>
        </pc:spChg>
        <pc:spChg chg="add del mod">
          <ac:chgData name="권지수" userId="f2e47ae9-8f9b-4dd6-8e2a-978000d0f933" providerId="ADAL" clId="{A52AE230-9EE0-4687-AD55-DA27DB11E38D}" dt="2020-03-25T06:16:38.326" v="3797" actId="478"/>
          <ac:spMkLst>
            <pc:docMk/>
            <pc:sldMk cId="2466377458" sldId="525"/>
            <ac:spMk id="50" creationId="{7D2B5500-B98E-444D-A0EB-B4A596D7DD1C}"/>
          </ac:spMkLst>
        </pc:spChg>
        <pc:spChg chg="add del mod">
          <ac:chgData name="권지수" userId="f2e47ae9-8f9b-4dd6-8e2a-978000d0f933" providerId="ADAL" clId="{A52AE230-9EE0-4687-AD55-DA27DB11E38D}" dt="2020-03-25T06:21:55.310" v="3864" actId="478"/>
          <ac:spMkLst>
            <pc:docMk/>
            <pc:sldMk cId="2466377458" sldId="525"/>
            <ac:spMk id="51" creationId="{141FA92F-D3C7-498C-ADDF-7618DB42E381}"/>
          </ac:spMkLst>
        </pc:spChg>
        <pc:spChg chg="add del mod">
          <ac:chgData name="권지수" userId="f2e47ae9-8f9b-4dd6-8e2a-978000d0f933" providerId="ADAL" clId="{A52AE230-9EE0-4687-AD55-DA27DB11E38D}" dt="2020-03-25T06:22:00.652" v="3866" actId="767"/>
          <ac:spMkLst>
            <pc:docMk/>
            <pc:sldMk cId="2466377458" sldId="525"/>
            <ac:spMk id="52" creationId="{C377B61D-A11A-44E1-B922-C43FA64AF2FC}"/>
          </ac:spMkLst>
        </pc:spChg>
        <pc:spChg chg="add mod">
          <ac:chgData name="권지수" userId="f2e47ae9-8f9b-4dd6-8e2a-978000d0f933" providerId="ADAL" clId="{A52AE230-9EE0-4687-AD55-DA27DB11E38D}" dt="2020-03-25T14:39:03.932" v="5417" actId="1582"/>
          <ac:spMkLst>
            <pc:docMk/>
            <pc:sldMk cId="2466377458" sldId="525"/>
            <ac:spMk id="53" creationId="{2C76CBEC-16A1-4A47-8661-DF26755B2D9C}"/>
          </ac:spMkLst>
        </pc:spChg>
        <pc:spChg chg="add mod">
          <ac:chgData name="권지수" userId="f2e47ae9-8f9b-4dd6-8e2a-978000d0f933" providerId="ADAL" clId="{A52AE230-9EE0-4687-AD55-DA27DB11E38D}" dt="2020-03-25T14:39:03.932" v="5417" actId="1582"/>
          <ac:spMkLst>
            <pc:docMk/>
            <pc:sldMk cId="2466377458" sldId="525"/>
            <ac:spMk id="54" creationId="{C91D71C5-5AB0-4485-92A0-B7937429D937}"/>
          </ac:spMkLst>
        </pc:spChg>
        <pc:spChg chg="add mod">
          <ac:chgData name="권지수" userId="f2e47ae9-8f9b-4dd6-8e2a-978000d0f933" providerId="ADAL" clId="{A52AE230-9EE0-4687-AD55-DA27DB11E38D}" dt="2020-03-25T14:39:03.932" v="5417" actId="1582"/>
          <ac:spMkLst>
            <pc:docMk/>
            <pc:sldMk cId="2466377458" sldId="525"/>
            <ac:spMk id="55" creationId="{E8C27239-205D-499C-AFBE-56D42786B56A}"/>
          </ac:spMkLst>
        </pc:spChg>
        <pc:spChg chg="add mod">
          <ac:chgData name="권지수" userId="f2e47ae9-8f9b-4dd6-8e2a-978000d0f933" providerId="ADAL" clId="{A52AE230-9EE0-4687-AD55-DA27DB11E38D}" dt="2020-03-25T14:39:03.932" v="5417" actId="1582"/>
          <ac:spMkLst>
            <pc:docMk/>
            <pc:sldMk cId="2466377458" sldId="525"/>
            <ac:spMk id="56" creationId="{009975F2-B437-4B19-8DBE-24BE2E37EE7C}"/>
          </ac:spMkLst>
        </pc:spChg>
        <pc:grpChg chg="add del mod">
          <ac:chgData name="권지수" userId="f2e47ae9-8f9b-4dd6-8e2a-978000d0f933" providerId="ADAL" clId="{A52AE230-9EE0-4687-AD55-DA27DB11E38D}" dt="2020-03-25T02:07:58.422" v="3254" actId="165"/>
          <ac:grpSpMkLst>
            <pc:docMk/>
            <pc:sldMk cId="2466377458" sldId="525"/>
            <ac:grpSpMk id="7" creationId="{BAA03671-970A-49F6-956E-63D441B65791}"/>
          </ac:grpSpMkLst>
        </pc:grpChg>
        <pc:grpChg chg="del mod topLvl">
          <ac:chgData name="권지수" userId="f2e47ae9-8f9b-4dd6-8e2a-978000d0f933" providerId="ADAL" clId="{A52AE230-9EE0-4687-AD55-DA27DB11E38D}" dt="2020-03-25T02:07:59.026" v="3255" actId="165"/>
          <ac:grpSpMkLst>
            <pc:docMk/>
            <pc:sldMk cId="2466377458" sldId="525"/>
            <ac:grpSpMk id="8" creationId="{341675E5-76CA-4F8E-9CEF-73E226172344}"/>
          </ac:grpSpMkLst>
        </pc:grpChg>
        <pc:grpChg chg="del mod topLvl">
          <ac:chgData name="권지수" userId="f2e47ae9-8f9b-4dd6-8e2a-978000d0f933" providerId="ADAL" clId="{A52AE230-9EE0-4687-AD55-DA27DB11E38D}" dt="2020-03-25T02:07:59.434" v="3256" actId="165"/>
          <ac:grpSpMkLst>
            <pc:docMk/>
            <pc:sldMk cId="2466377458" sldId="525"/>
            <ac:grpSpMk id="13" creationId="{BAECCB7E-098E-4CBC-8097-579D39847258}"/>
          </ac:grpSpMkLst>
        </pc:grpChg>
        <pc:grpChg chg="add del mod">
          <ac:chgData name="권지수" userId="f2e47ae9-8f9b-4dd6-8e2a-978000d0f933" providerId="ADAL" clId="{A52AE230-9EE0-4687-AD55-DA27DB11E38D}" dt="2020-03-25T06:09:47.995" v="3663" actId="165"/>
          <ac:grpSpMkLst>
            <pc:docMk/>
            <pc:sldMk cId="2466377458" sldId="525"/>
            <ac:grpSpMk id="38" creationId="{37F226A4-1835-49B7-8B89-7975A99EC2E1}"/>
          </ac:grpSpMkLst>
        </pc:grpChg>
        <pc:grpChg chg="add mod">
          <ac:chgData name="권지수" userId="f2e47ae9-8f9b-4dd6-8e2a-978000d0f933" providerId="ADAL" clId="{A52AE230-9EE0-4687-AD55-DA27DB11E38D}" dt="2020-03-25T06:23:35.001" v="3896" actId="1076"/>
          <ac:grpSpMkLst>
            <pc:docMk/>
            <pc:sldMk cId="2466377458" sldId="525"/>
            <ac:grpSpMk id="57" creationId="{FFC9C739-CAC3-4CE2-9412-297FAC1101D6}"/>
          </ac:grpSpMkLst>
        </pc:grpChg>
        <pc:graphicFrameChg chg="add mod modGraphic">
          <ac:chgData name="권지수" userId="f2e47ae9-8f9b-4dd6-8e2a-978000d0f933" providerId="ADAL" clId="{A52AE230-9EE0-4687-AD55-DA27DB11E38D}" dt="2020-04-08T05:52:10.950" v="10246" actId="6549"/>
          <ac:graphicFrameMkLst>
            <pc:docMk/>
            <pc:sldMk cId="2466377458" sldId="525"/>
            <ac:graphicFrameMk id="6" creationId="{FDC589D3-5296-4D4B-B1F5-F2257F465144}"/>
          </ac:graphicFrameMkLst>
        </pc:graphicFrameChg>
        <pc:graphicFrameChg chg="add mod">
          <ac:chgData name="권지수" userId="f2e47ae9-8f9b-4dd6-8e2a-978000d0f933" providerId="ADAL" clId="{A52AE230-9EE0-4687-AD55-DA27DB11E38D}" dt="2020-03-25T06:04:57.494" v="3558" actId="571"/>
          <ac:graphicFrameMkLst>
            <pc:docMk/>
            <pc:sldMk cId="2466377458" sldId="525"/>
            <ac:graphicFrameMk id="33" creationId="{C79B5043-25D0-496D-997F-A1F2C728B11B}"/>
          </ac:graphicFrameMkLst>
        </pc:graphicFrameChg>
        <pc:graphicFrameChg chg="add mod modGraphic">
          <ac:chgData name="권지수" userId="f2e47ae9-8f9b-4dd6-8e2a-978000d0f933" providerId="ADAL" clId="{A52AE230-9EE0-4687-AD55-DA27DB11E38D}" dt="2020-03-25T14:38:54.500" v="5415" actId="113"/>
          <ac:graphicFrameMkLst>
            <pc:docMk/>
            <pc:sldMk cId="2466377458" sldId="525"/>
            <ac:graphicFrameMk id="43" creationId="{98F8A496-22D9-4142-8557-AF47486E679C}"/>
          </ac:graphicFrameMkLst>
        </pc:graphicFrameChg>
        <pc:graphicFrameChg chg="add mod modGraphic">
          <ac:chgData name="권지수" userId="f2e47ae9-8f9b-4dd6-8e2a-978000d0f933" providerId="ADAL" clId="{A52AE230-9EE0-4687-AD55-DA27DB11E38D}" dt="2020-03-25T14:38:55.635" v="5416" actId="113"/>
          <ac:graphicFrameMkLst>
            <pc:docMk/>
            <pc:sldMk cId="2466377458" sldId="525"/>
            <ac:graphicFrameMk id="47" creationId="{6D8C93C2-7A43-4A2F-91BC-A7272E3BAC78}"/>
          </ac:graphicFrameMkLst>
        </pc:graphicFrameChg>
        <pc:picChg chg="add del mod">
          <ac:chgData name="권지수" userId="f2e47ae9-8f9b-4dd6-8e2a-978000d0f933" providerId="ADAL" clId="{A52AE230-9EE0-4687-AD55-DA27DB11E38D}" dt="2020-03-25T01:48:09.327" v="3088"/>
          <ac:picMkLst>
            <pc:docMk/>
            <pc:sldMk cId="2466377458" sldId="525"/>
            <ac:picMk id="4" creationId="{7C84DEDA-80FF-4C86-B6CA-F0D5F2130472}"/>
          </ac:picMkLst>
        </pc:picChg>
        <pc:picChg chg="add del mod">
          <ac:chgData name="권지수" userId="f2e47ae9-8f9b-4dd6-8e2a-978000d0f933" providerId="ADAL" clId="{A52AE230-9EE0-4687-AD55-DA27DB11E38D}" dt="2020-03-25T02:07:43.225" v="3251" actId="478"/>
          <ac:picMkLst>
            <pc:docMk/>
            <pc:sldMk cId="2466377458" sldId="525"/>
            <ac:picMk id="5" creationId="{4A8D8349-1C20-47A5-B8A2-D75DD06891EC}"/>
          </ac:picMkLst>
        </pc:picChg>
        <pc:picChg chg="mod ord topLvl">
          <ac:chgData name="권지수" userId="f2e47ae9-8f9b-4dd6-8e2a-978000d0f933" providerId="ADAL" clId="{A52AE230-9EE0-4687-AD55-DA27DB11E38D}" dt="2020-03-25T06:23:27.090" v="3895" actId="164"/>
          <ac:picMkLst>
            <pc:docMk/>
            <pc:sldMk cId="2466377458" sldId="525"/>
            <ac:picMk id="20" creationId="{7DF07E1B-C5A3-4786-81F4-E1A2557E844C}"/>
          </ac:picMkLst>
        </pc:picChg>
        <pc:picChg chg="mod topLvl">
          <ac:chgData name="권지수" userId="f2e47ae9-8f9b-4dd6-8e2a-978000d0f933" providerId="ADAL" clId="{A52AE230-9EE0-4687-AD55-DA27DB11E38D}" dt="2020-03-25T06:23:27.090" v="3895" actId="164"/>
          <ac:picMkLst>
            <pc:docMk/>
            <pc:sldMk cId="2466377458" sldId="525"/>
            <ac:picMk id="22" creationId="{B22C9BE7-2CD0-42B9-9E61-DAB550EFC0DD}"/>
          </ac:picMkLst>
        </pc:picChg>
        <pc:picChg chg="add mod">
          <ac:chgData name="권지수" userId="f2e47ae9-8f9b-4dd6-8e2a-978000d0f933" providerId="ADAL" clId="{A52AE230-9EE0-4687-AD55-DA27DB11E38D}" dt="2020-03-25T06:13:02.355" v="3702" actId="571"/>
          <ac:picMkLst>
            <pc:docMk/>
            <pc:sldMk cId="2466377458" sldId="525"/>
            <ac:picMk id="41" creationId="{B7102218-031A-4795-A9C8-63502624C8A7}"/>
          </ac:picMkLst>
        </pc:picChg>
        <pc:picChg chg="add del mod">
          <ac:chgData name="권지수" userId="f2e47ae9-8f9b-4dd6-8e2a-978000d0f933" providerId="ADAL" clId="{A52AE230-9EE0-4687-AD55-DA27DB11E38D}" dt="2020-03-25T06:13:33.291" v="3715" actId="478"/>
          <ac:picMkLst>
            <pc:docMk/>
            <pc:sldMk cId="2466377458" sldId="525"/>
            <ac:picMk id="44" creationId="{F79F8DD0-EB00-44E5-936A-9777A5781061}"/>
          </ac:picMkLst>
        </pc:picChg>
        <pc:picChg chg="add del mod">
          <ac:chgData name="권지수" userId="f2e47ae9-8f9b-4dd6-8e2a-978000d0f933" providerId="ADAL" clId="{A52AE230-9EE0-4687-AD55-DA27DB11E38D}" dt="2020-03-25T06:16:38.910" v="3798" actId="478"/>
          <ac:picMkLst>
            <pc:docMk/>
            <pc:sldMk cId="2466377458" sldId="525"/>
            <ac:picMk id="49" creationId="{E533BAE8-BF92-4D0F-A17D-ADD58F10AD73}"/>
          </ac:picMkLst>
        </pc:picChg>
        <pc:cxnChg chg="del mod topLvl">
          <ac:chgData name="권지수" userId="f2e47ae9-8f9b-4dd6-8e2a-978000d0f933" providerId="ADAL" clId="{A52AE230-9EE0-4687-AD55-DA27DB11E38D}" dt="2020-03-25T06:16:07.798" v="3789" actId="478"/>
          <ac:cxnSpMkLst>
            <pc:docMk/>
            <pc:sldMk cId="2466377458" sldId="525"/>
            <ac:cxnSpMk id="14" creationId="{5A759558-34A3-4BF3-91D2-13D9EDFBC01B}"/>
          </ac:cxnSpMkLst>
        </pc:cxnChg>
        <pc:cxnChg chg="del mod topLvl">
          <ac:chgData name="권지수" userId="f2e47ae9-8f9b-4dd6-8e2a-978000d0f933" providerId="ADAL" clId="{A52AE230-9EE0-4687-AD55-DA27DB11E38D}" dt="2020-03-25T06:16:07.798" v="3789" actId="478"/>
          <ac:cxnSpMkLst>
            <pc:docMk/>
            <pc:sldMk cId="2466377458" sldId="525"/>
            <ac:cxnSpMk id="23" creationId="{2CE92622-039B-483C-8878-29F8E8811F8A}"/>
          </ac:cxnSpMkLst>
        </pc:cxnChg>
        <pc:cxnChg chg="del mod topLvl">
          <ac:chgData name="권지수" userId="f2e47ae9-8f9b-4dd6-8e2a-978000d0f933" providerId="ADAL" clId="{A52AE230-9EE0-4687-AD55-DA27DB11E38D}" dt="2020-03-25T04:06:16.289" v="3510" actId="478"/>
          <ac:cxnSpMkLst>
            <pc:docMk/>
            <pc:sldMk cId="2466377458" sldId="525"/>
            <ac:cxnSpMk id="24" creationId="{53DD1634-8E26-4FC7-A398-4766A8093483}"/>
          </ac:cxnSpMkLst>
        </pc:cxnChg>
        <pc:cxnChg chg="del mod topLvl">
          <ac:chgData name="권지수" userId="f2e47ae9-8f9b-4dd6-8e2a-978000d0f933" providerId="ADAL" clId="{A52AE230-9EE0-4687-AD55-DA27DB11E38D}" dt="2020-03-25T06:16:07.798" v="3789" actId="478"/>
          <ac:cxnSpMkLst>
            <pc:docMk/>
            <pc:sldMk cId="2466377458" sldId="525"/>
            <ac:cxnSpMk id="26" creationId="{2D3AA341-6335-4B03-A803-9D94362889F3}"/>
          </ac:cxnSpMkLst>
        </pc:cxnChg>
        <pc:cxnChg chg="add del mod">
          <ac:chgData name="권지수" userId="f2e47ae9-8f9b-4dd6-8e2a-978000d0f933" providerId="ADAL" clId="{A52AE230-9EE0-4687-AD55-DA27DB11E38D}" dt="2020-03-25T06:00:11.625" v="3527" actId="478"/>
          <ac:cxnSpMkLst>
            <pc:docMk/>
            <pc:sldMk cId="2466377458" sldId="525"/>
            <ac:cxnSpMk id="29" creationId="{74D803EF-4A30-4A4C-8F62-CB53828B25BE}"/>
          </ac:cxnSpMkLst>
        </pc:cxnChg>
        <pc:cxnChg chg="add del mod">
          <ac:chgData name="권지수" userId="f2e47ae9-8f9b-4dd6-8e2a-978000d0f933" providerId="ADAL" clId="{A52AE230-9EE0-4687-AD55-DA27DB11E38D}" dt="2020-03-25T06:05:19.871" v="3565" actId="478"/>
          <ac:cxnSpMkLst>
            <pc:docMk/>
            <pc:sldMk cId="2466377458" sldId="525"/>
            <ac:cxnSpMk id="36" creationId="{9D84684A-EE6A-40E7-B53A-4BC544B36358}"/>
          </ac:cxnSpMkLst>
        </pc:cxnChg>
      </pc:sldChg>
      <pc:sldChg chg="modSp add del mod">
        <pc:chgData name="권지수" userId="f2e47ae9-8f9b-4dd6-8e2a-978000d0f933" providerId="ADAL" clId="{A52AE230-9EE0-4687-AD55-DA27DB11E38D}" dt="2020-03-24T12:44:33.363" v="1657" actId="47"/>
        <pc:sldMkLst>
          <pc:docMk/>
          <pc:sldMk cId="1803769862" sldId="526"/>
        </pc:sldMkLst>
        <pc:spChg chg="mod">
          <ac:chgData name="권지수" userId="f2e47ae9-8f9b-4dd6-8e2a-978000d0f933" providerId="ADAL" clId="{A52AE230-9EE0-4687-AD55-DA27DB11E38D}" dt="2020-03-24T12:44:29.834" v="1656" actId="20577"/>
          <ac:spMkLst>
            <pc:docMk/>
            <pc:sldMk cId="1803769862" sldId="526"/>
            <ac:spMk id="2" creationId="{2F4B910B-B8A4-4B90-910A-D71BE9A11A3D}"/>
          </ac:spMkLst>
        </pc:spChg>
        <pc:spChg chg="mod">
          <ac:chgData name="권지수" userId="f2e47ae9-8f9b-4dd6-8e2a-978000d0f933" providerId="ADAL" clId="{A52AE230-9EE0-4687-AD55-DA27DB11E38D}" dt="2020-03-24T12:42:41.651" v="1628" actId="20577"/>
          <ac:spMkLst>
            <pc:docMk/>
            <pc:sldMk cId="1803769862" sldId="526"/>
            <ac:spMk id="3" creationId="{E81F91ED-BF63-4E34-B074-BC9D1E11BD44}"/>
          </ac:spMkLst>
        </pc:spChg>
      </pc:sldChg>
      <pc:sldChg chg="modSp add del mod modNotesTx">
        <pc:chgData name="권지수" userId="f2e47ae9-8f9b-4dd6-8e2a-978000d0f933" providerId="ADAL" clId="{A52AE230-9EE0-4687-AD55-DA27DB11E38D}" dt="2020-04-08T06:45:25.912" v="10247" actId="47"/>
        <pc:sldMkLst>
          <pc:docMk/>
          <pc:sldMk cId="910954734" sldId="527"/>
        </pc:sldMkLst>
        <pc:spChg chg="mod">
          <ac:chgData name="권지수" userId="f2e47ae9-8f9b-4dd6-8e2a-978000d0f933" providerId="ADAL" clId="{A52AE230-9EE0-4687-AD55-DA27DB11E38D}" dt="2020-03-24T13:26:05.061" v="2361"/>
          <ac:spMkLst>
            <pc:docMk/>
            <pc:sldMk cId="910954734" sldId="527"/>
            <ac:spMk id="2" creationId="{DC533A63-D307-4236-8B18-000063FF0FBD}"/>
          </ac:spMkLst>
        </pc:spChg>
        <pc:spChg chg="mod">
          <ac:chgData name="권지수" userId="f2e47ae9-8f9b-4dd6-8e2a-978000d0f933" providerId="ADAL" clId="{A52AE230-9EE0-4687-AD55-DA27DB11E38D}" dt="2020-03-24T13:23:51.511" v="2274" actId="20577"/>
          <ac:spMkLst>
            <pc:docMk/>
            <pc:sldMk cId="910954734" sldId="527"/>
            <ac:spMk id="3" creationId="{9FFC0DBD-4E0A-4ED8-AB9A-0AAD2A3843C8}"/>
          </ac:spMkLst>
        </pc:spChg>
      </pc:sldChg>
      <pc:sldChg chg="addSp delSp modSp add mod modNotesTx">
        <pc:chgData name="권지수" userId="f2e47ae9-8f9b-4dd6-8e2a-978000d0f933" providerId="ADAL" clId="{A52AE230-9EE0-4687-AD55-DA27DB11E38D}" dt="2020-04-08T10:17:32.076" v="10472" actId="1076"/>
        <pc:sldMkLst>
          <pc:docMk/>
          <pc:sldMk cId="548557136" sldId="528"/>
        </pc:sldMkLst>
        <pc:spChg chg="mod">
          <ac:chgData name="권지수" userId="f2e47ae9-8f9b-4dd6-8e2a-978000d0f933" providerId="ADAL" clId="{A52AE230-9EE0-4687-AD55-DA27DB11E38D}" dt="2020-03-25T15:24:17.686" v="5733" actId="20577"/>
          <ac:spMkLst>
            <pc:docMk/>
            <pc:sldMk cId="548557136" sldId="528"/>
            <ac:spMk id="2" creationId="{CB815392-52FE-4F76-9346-E94ED7DEF7C2}"/>
          </ac:spMkLst>
        </pc:spChg>
        <pc:spChg chg="mod">
          <ac:chgData name="권지수" userId="f2e47ae9-8f9b-4dd6-8e2a-978000d0f933" providerId="ADAL" clId="{A52AE230-9EE0-4687-AD55-DA27DB11E38D}" dt="2020-04-08T10:00:08.265" v="10367" actId="20577"/>
          <ac:spMkLst>
            <pc:docMk/>
            <pc:sldMk cId="548557136" sldId="528"/>
            <ac:spMk id="3" creationId="{A82F2F5D-6A64-4201-AD45-6B7D4FAA4D93}"/>
          </ac:spMkLst>
        </pc:spChg>
        <pc:spChg chg="add del mod">
          <ac:chgData name="권지수" userId="f2e47ae9-8f9b-4dd6-8e2a-978000d0f933" providerId="ADAL" clId="{A52AE230-9EE0-4687-AD55-DA27DB11E38D}" dt="2020-03-25T07:30:17.053" v="4198" actId="478"/>
          <ac:spMkLst>
            <pc:docMk/>
            <pc:sldMk cId="548557136" sldId="528"/>
            <ac:spMk id="4" creationId="{721A7F96-E1E7-42D9-8445-572FAA8EA22E}"/>
          </ac:spMkLst>
        </pc:spChg>
        <pc:spChg chg="add mod">
          <ac:chgData name="권지수" userId="f2e47ae9-8f9b-4dd6-8e2a-978000d0f933" providerId="ADAL" clId="{A52AE230-9EE0-4687-AD55-DA27DB11E38D}" dt="2020-04-08T10:10:44.077" v="10418" actId="164"/>
          <ac:spMkLst>
            <pc:docMk/>
            <pc:sldMk cId="548557136" sldId="528"/>
            <ac:spMk id="4" creationId="{D66D2D77-5A6B-439D-B61C-08B078AEEEEF}"/>
          </ac:spMkLst>
        </pc:spChg>
        <pc:spChg chg="add del mod">
          <ac:chgData name="권지수" userId="f2e47ae9-8f9b-4dd6-8e2a-978000d0f933" providerId="ADAL" clId="{A52AE230-9EE0-4687-AD55-DA27DB11E38D}" dt="2020-03-25T07:30:17.053" v="4198" actId="478"/>
          <ac:spMkLst>
            <pc:docMk/>
            <pc:sldMk cId="548557136" sldId="528"/>
            <ac:spMk id="5" creationId="{1DA06459-FD7C-429E-BB80-EDB9D80F4CE7}"/>
          </ac:spMkLst>
        </pc:spChg>
        <pc:spChg chg="add del mod">
          <ac:chgData name="권지수" userId="f2e47ae9-8f9b-4dd6-8e2a-978000d0f933" providerId="ADAL" clId="{A52AE230-9EE0-4687-AD55-DA27DB11E38D}" dt="2020-03-25T07:30:17.053" v="4198" actId="478"/>
          <ac:spMkLst>
            <pc:docMk/>
            <pc:sldMk cId="548557136" sldId="528"/>
            <ac:spMk id="8" creationId="{51179DD3-E457-4EF2-826F-4E78045FAB30}"/>
          </ac:spMkLst>
        </pc:spChg>
        <pc:spChg chg="add mod">
          <ac:chgData name="권지수" userId="f2e47ae9-8f9b-4dd6-8e2a-978000d0f933" providerId="ADAL" clId="{A52AE230-9EE0-4687-AD55-DA27DB11E38D}" dt="2020-03-24T13:38:46.773" v="2964" actId="571"/>
          <ac:spMkLst>
            <pc:docMk/>
            <pc:sldMk cId="548557136" sldId="528"/>
            <ac:spMk id="9" creationId="{4353DEC6-AB28-4043-A796-42331EA5871D}"/>
          </ac:spMkLst>
        </pc:spChg>
        <pc:spChg chg="add del mod">
          <ac:chgData name="권지수" userId="f2e47ae9-8f9b-4dd6-8e2a-978000d0f933" providerId="ADAL" clId="{A52AE230-9EE0-4687-AD55-DA27DB11E38D}" dt="2020-03-25T07:30:17.053" v="4198" actId="478"/>
          <ac:spMkLst>
            <pc:docMk/>
            <pc:sldMk cId="548557136" sldId="528"/>
            <ac:spMk id="11" creationId="{C7F8BA70-524B-4057-BA31-4904945B7577}"/>
          </ac:spMkLst>
        </pc:spChg>
        <pc:spChg chg="add del mod">
          <ac:chgData name="권지수" userId="f2e47ae9-8f9b-4dd6-8e2a-978000d0f933" providerId="ADAL" clId="{A52AE230-9EE0-4687-AD55-DA27DB11E38D}" dt="2020-03-25T07:30:17.053" v="4198" actId="478"/>
          <ac:spMkLst>
            <pc:docMk/>
            <pc:sldMk cId="548557136" sldId="528"/>
            <ac:spMk id="12" creationId="{D61EE4D4-FE60-43CA-AE52-523B40738E75}"/>
          </ac:spMkLst>
        </pc:spChg>
        <pc:spChg chg="add del mod">
          <ac:chgData name="권지수" userId="f2e47ae9-8f9b-4dd6-8e2a-978000d0f933" providerId="ADAL" clId="{A52AE230-9EE0-4687-AD55-DA27DB11E38D}" dt="2020-03-25T07:30:17.053" v="4198" actId="478"/>
          <ac:spMkLst>
            <pc:docMk/>
            <pc:sldMk cId="548557136" sldId="528"/>
            <ac:spMk id="13" creationId="{F7A44B91-EDA1-4DA2-99BC-CD4D2E527C9C}"/>
          </ac:spMkLst>
        </pc:spChg>
        <pc:spChg chg="del mod">
          <ac:chgData name="권지수" userId="f2e47ae9-8f9b-4dd6-8e2a-978000d0f933" providerId="ADAL" clId="{A52AE230-9EE0-4687-AD55-DA27DB11E38D}" dt="2020-03-25T15:29:52.849" v="5816" actId="478"/>
          <ac:spMkLst>
            <pc:docMk/>
            <pc:sldMk cId="548557136" sldId="528"/>
            <ac:spMk id="14" creationId="{AD4BB5E4-1739-444E-BD4F-C4604E933094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17" creationId="{FD87575E-C08B-44FF-AA9F-63E42E8DBBC9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18" creationId="{01E203E5-175B-4695-8894-366AF3BCFF31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19" creationId="{6AB995F7-1BB6-4CC4-A916-426740771A5B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20" creationId="{B90319DF-9594-4D50-BD8A-895ABE8B8973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21" creationId="{50456911-6B89-48A3-B254-39EBDF9A0062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22" creationId="{39A682CA-432C-4341-9D2A-6713D674CF7C}"/>
          </ac:spMkLst>
        </pc:spChg>
        <pc:spChg chg="mod topLvl">
          <ac:chgData name="권지수" userId="f2e47ae9-8f9b-4dd6-8e2a-978000d0f933" providerId="ADAL" clId="{A52AE230-9EE0-4687-AD55-DA27DB11E38D}" dt="2020-03-26T10:36:31.479" v="8238" actId="20577"/>
          <ac:spMkLst>
            <pc:docMk/>
            <pc:sldMk cId="548557136" sldId="528"/>
            <ac:spMk id="23" creationId="{E8C68074-C1D6-4CB2-A6F3-6BAA9D3481DF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25" creationId="{D67CEFA4-3536-4491-A270-12D36C5FDE21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26" creationId="{961AC1AA-B5EA-4574-91B2-7469C8E3C3CE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27" creationId="{C45A9280-B4C1-4881-A0D9-1745426EB563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29" creationId="{233C0C6E-9778-4CB7-B0BF-5A039562597A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30" creationId="{1F6A62D7-DADE-4FBF-81F5-ACFC34F6CEA7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31" creationId="{CFEC87FB-75AE-46DA-B89B-EAEC686B7B59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32" creationId="{83A18DBA-779E-408D-982D-A5F48B9A827C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33" creationId="{8384FAF9-4AB1-4036-A9BE-7498BAEEA2CF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34" creationId="{7E849030-9ECF-4D6D-A554-F0C14B53CED1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35" creationId="{3998D908-7F62-41D7-9A28-E14F2240021E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37" creationId="{0CE61D4B-759A-4358-BBDB-F780DEEDCC7F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38" creationId="{6401168C-D0D9-49F5-810F-1BD47E5D042E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40" creationId="{D1732AA3-A507-49F4-BB01-BC668EE4FED5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42" creationId="{11510D60-848C-4546-BF47-EB3F87A99C02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43" creationId="{C0E0CBE2-A9F3-4FDF-8D9E-B599FF60F18A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44" creationId="{94958517-A0B7-46AF-87CE-1F743C3CBA7B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45" creationId="{665CACF1-43D0-4F21-8291-FC89F7E06391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46" creationId="{99707D35-9EC0-4ED1-8BD1-1F6421301916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47" creationId="{5AC756D6-0A9D-4738-B9BE-B6588B5CDAB5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48" creationId="{665B5CF1-0BF3-49AD-928B-B6D2DC8A80DD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52" creationId="{F68A589A-146B-40F3-8551-54F0DAD6B798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53" creationId="{910DF3F3-C45B-4EF8-9AEB-55F1B4756E44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54" creationId="{75B5B32A-3ED6-4B03-9672-0B8420E1F3EA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55" creationId="{55733BCE-D752-4EB6-8BCE-2228ABC2886B}"/>
          </ac:spMkLst>
        </pc:spChg>
        <pc:spChg chg="mod">
          <ac:chgData name="권지수" userId="f2e47ae9-8f9b-4dd6-8e2a-978000d0f933" providerId="ADAL" clId="{A52AE230-9EE0-4687-AD55-DA27DB11E38D}" dt="2020-03-25T07:30:48.462" v="4211" actId="1582"/>
          <ac:spMkLst>
            <pc:docMk/>
            <pc:sldMk cId="548557136" sldId="528"/>
            <ac:spMk id="58" creationId="{272340A7-D71C-4953-9431-202404A56976}"/>
          </ac:spMkLst>
        </pc:spChg>
        <pc:spChg chg="mod">
          <ac:chgData name="권지수" userId="f2e47ae9-8f9b-4dd6-8e2a-978000d0f933" providerId="ADAL" clId="{A52AE230-9EE0-4687-AD55-DA27DB11E38D}" dt="2020-03-25T07:31:26.059" v="4216" actId="2085"/>
          <ac:spMkLst>
            <pc:docMk/>
            <pc:sldMk cId="548557136" sldId="528"/>
            <ac:spMk id="61" creationId="{874A8DC8-882C-4018-A0AA-1DCC32259DC4}"/>
          </ac:spMkLst>
        </pc:spChg>
        <pc:spChg chg="mod">
          <ac:chgData name="권지수" userId="f2e47ae9-8f9b-4dd6-8e2a-978000d0f933" providerId="ADAL" clId="{A52AE230-9EE0-4687-AD55-DA27DB11E38D}" dt="2020-03-25T07:31:20.394" v="4215" actId="14100"/>
          <ac:spMkLst>
            <pc:docMk/>
            <pc:sldMk cId="548557136" sldId="528"/>
            <ac:spMk id="62" creationId="{D2ED9B9A-84F3-4A5F-807B-2C4612F6CEA3}"/>
          </ac:spMkLst>
        </pc:spChg>
        <pc:spChg chg="mod">
          <ac:chgData name="권지수" userId="f2e47ae9-8f9b-4dd6-8e2a-978000d0f933" providerId="ADAL" clId="{A52AE230-9EE0-4687-AD55-DA27DB11E38D}" dt="2020-03-25T07:58:58.189" v="4434" actId="2085"/>
          <ac:spMkLst>
            <pc:docMk/>
            <pc:sldMk cId="548557136" sldId="528"/>
            <ac:spMk id="63" creationId="{042BBF10-8CB3-430D-8B7D-A6E99CFC0FB9}"/>
          </ac:spMkLst>
        </pc:spChg>
        <pc:spChg chg="mod topLvl">
          <ac:chgData name="권지수" userId="f2e47ae9-8f9b-4dd6-8e2a-978000d0f933" providerId="ADAL" clId="{A52AE230-9EE0-4687-AD55-DA27DB11E38D}" dt="2020-03-25T07:31:53.898" v="4223" actId="165"/>
          <ac:spMkLst>
            <pc:docMk/>
            <pc:sldMk cId="548557136" sldId="528"/>
            <ac:spMk id="64" creationId="{F08ACCA6-1DFC-4410-9D08-ADBE40305225}"/>
          </ac:spMkLst>
        </pc:spChg>
        <pc:spChg chg="mod topLvl">
          <ac:chgData name="권지수" userId="f2e47ae9-8f9b-4dd6-8e2a-978000d0f933" providerId="ADAL" clId="{A52AE230-9EE0-4687-AD55-DA27DB11E38D}" dt="2020-03-25T07:58:21.203" v="4429" actId="2085"/>
          <ac:spMkLst>
            <pc:docMk/>
            <pc:sldMk cId="548557136" sldId="528"/>
            <ac:spMk id="67" creationId="{683CC668-D0BF-442E-899D-71A4FF83B6E8}"/>
          </ac:spMkLst>
        </pc:spChg>
        <pc:spChg chg="mod topLvl">
          <ac:chgData name="권지수" userId="f2e47ae9-8f9b-4dd6-8e2a-978000d0f933" providerId="ADAL" clId="{A52AE230-9EE0-4687-AD55-DA27DB11E38D}" dt="2020-03-25T07:58:18.959" v="4428" actId="2085"/>
          <ac:spMkLst>
            <pc:docMk/>
            <pc:sldMk cId="548557136" sldId="528"/>
            <ac:spMk id="68" creationId="{58A0192E-740C-41F7-B14B-55B849ECB6F9}"/>
          </ac:spMkLst>
        </pc:spChg>
        <pc:spChg chg="mod topLvl">
          <ac:chgData name="권지수" userId="f2e47ae9-8f9b-4dd6-8e2a-978000d0f933" providerId="ADAL" clId="{A52AE230-9EE0-4687-AD55-DA27DB11E38D}" dt="2020-03-25T07:58:16.549" v="4427" actId="2085"/>
          <ac:spMkLst>
            <pc:docMk/>
            <pc:sldMk cId="548557136" sldId="528"/>
            <ac:spMk id="69" creationId="{C121896D-1444-46F8-BA81-686AF9590ED2}"/>
          </ac:spMkLst>
        </pc:spChg>
        <pc:spChg chg="mod">
          <ac:chgData name="권지수" userId="f2e47ae9-8f9b-4dd6-8e2a-978000d0f933" providerId="ADAL" clId="{A52AE230-9EE0-4687-AD55-DA27DB11E38D}" dt="2020-03-25T07:57:58.215" v="4423" actId="208"/>
          <ac:spMkLst>
            <pc:docMk/>
            <pc:sldMk cId="548557136" sldId="528"/>
            <ac:spMk id="72" creationId="{3343B20B-3E99-44A3-B939-A9DB3FEC5C44}"/>
          </ac:spMkLst>
        </pc:spChg>
        <pc:spChg chg="mod">
          <ac:chgData name="권지수" userId="f2e47ae9-8f9b-4dd6-8e2a-978000d0f933" providerId="ADAL" clId="{A52AE230-9EE0-4687-AD55-DA27DB11E38D}" dt="2020-03-25T07:31:10.357" v="4213" actId="2085"/>
          <ac:spMkLst>
            <pc:docMk/>
            <pc:sldMk cId="548557136" sldId="528"/>
            <ac:spMk id="73" creationId="{B56749FF-318D-42C3-BB2B-CE68BE4B3A6C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74" creationId="{95BCB434-438B-480A-BC04-CF1DB3EA28F2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77" creationId="{0BFB28FA-3819-4CDB-923E-39FAC6A95A03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78" creationId="{A0BF08D0-DAA1-42E9-8231-0985D452FC74}"/>
          </ac:spMkLst>
        </pc:spChg>
        <pc:spChg chg="mod topLvl">
          <ac:chgData name="권지수" userId="f2e47ae9-8f9b-4dd6-8e2a-978000d0f933" providerId="ADAL" clId="{A52AE230-9EE0-4687-AD55-DA27DB11E38D}" dt="2020-03-25T08:00:09.868" v="4440" actId="164"/>
          <ac:spMkLst>
            <pc:docMk/>
            <pc:sldMk cId="548557136" sldId="528"/>
            <ac:spMk id="79" creationId="{D6635E18-FBAC-4BF4-871F-E83C7B2B1B3E}"/>
          </ac:spMkLst>
        </pc:spChg>
        <pc:spChg chg="add mod">
          <ac:chgData name="권지수" userId="f2e47ae9-8f9b-4dd6-8e2a-978000d0f933" providerId="ADAL" clId="{A52AE230-9EE0-4687-AD55-DA27DB11E38D}" dt="2020-03-25T15:20:45.346" v="5625" actId="164"/>
          <ac:spMkLst>
            <pc:docMk/>
            <pc:sldMk cId="548557136" sldId="528"/>
            <ac:spMk id="81" creationId="{0E37916F-FB22-45DE-B25E-BD78941C1798}"/>
          </ac:spMkLst>
        </pc:spChg>
        <pc:spChg chg="add mod">
          <ac:chgData name="권지수" userId="f2e47ae9-8f9b-4dd6-8e2a-978000d0f933" providerId="ADAL" clId="{A52AE230-9EE0-4687-AD55-DA27DB11E38D}" dt="2020-03-25T15:20:45.346" v="5625" actId="164"/>
          <ac:spMkLst>
            <pc:docMk/>
            <pc:sldMk cId="548557136" sldId="528"/>
            <ac:spMk id="82" creationId="{2167E547-916F-4DA4-9A7A-3591C374B024}"/>
          </ac:spMkLst>
        </pc:spChg>
        <pc:spChg chg="add mod">
          <ac:chgData name="권지수" userId="f2e47ae9-8f9b-4dd6-8e2a-978000d0f933" providerId="ADAL" clId="{A52AE230-9EE0-4687-AD55-DA27DB11E38D}" dt="2020-04-08T10:17:23.617" v="10467" actId="14100"/>
          <ac:spMkLst>
            <pc:docMk/>
            <pc:sldMk cId="548557136" sldId="528"/>
            <ac:spMk id="83" creationId="{8853830E-0B50-4CC6-B706-04E7DD17C3BB}"/>
          </ac:spMkLst>
        </pc:spChg>
        <pc:spChg chg="add mod topLvl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86" creationId="{DD0C7B15-746D-41B0-A60A-08399010D6D0}"/>
          </ac:spMkLst>
        </pc:spChg>
        <pc:spChg chg="add mod topLvl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87" creationId="{D29D07DA-6002-4E35-A933-F25C155B3B3B}"/>
          </ac:spMkLst>
        </pc:spChg>
        <pc:spChg chg="add mod topLvl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88" creationId="{4672B3D8-A3A5-46B9-99E5-3EDC5FE2F83C}"/>
          </ac:spMkLst>
        </pc:spChg>
        <pc:spChg chg="add mod topLvl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89" creationId="{59CD58F0-B1BF-4020-A134-382A5BCFE63D}"/>
          </ac:spMkLst>
        </pc:spChg>
        <pc:spChg chg="add mod ord topLvl">
          <ac:chgData name="권지수" userId="f2e47ae9-8f9b-4dd6-8e2a-978000d0f933" providerId="ADAL" clId="{A52AE230-9EE0-4687-AD55-DA27DB11E38D}" dt="2020-03-26T10:47:36.543" v="8383" actId="14100"/>
          <ac:spMkLst>
            <pc:docMk/>
            <pc:sldMk cId="548557136" sldId="528"/>
            <ac:spMk id="90" creationId="{367F2F98-0AFE-430A-B0CB-783549A14880}"/>
          </ac:spMkLst>
        </pc:spChg>
        <pc:spChg chg="add mod topLvl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91" creationId="{ADD83DBB-AD33-435D-974C-BA44C3B5DD97}"/>
          </ac:spMkLst>
        </pc:spChg>
        <pc:spChg chg="add del mod">
          <ac:chgData name="권지수" userId="f2e47ae9-8f9b-4dd6-8e2a-978000d0f933" providerId="ADAL" clId="{A52AE230-9EE0-4687-AD55-DA27DB11E38D}" dt="2020-03-25T14:43:05.694" v="5479" actId="478"/>
          <ac:spMkLst>
            <pc:docMk/>
            <pc:sldMk cId="548557136" sldId="528"/>
            <ac:spMk id="92" creationId="{74D72466-C0AE-4E62-85DC-D5D937DEC4E3}"/>
          </ac:spMkLst>
        </pc:spChg>
        <pc:spChg chg="add del mod">
          <ac:chgData name="권지수" userId="f2e47ae9-8f9b-4dd6-8e2a-978000d0f933" providerId="ADAL" clId="{A52AE230-9EE0-4687-AD55-DA27DB11E38D}" dt="2020-03-25T14:41:21.316" v="5467" actId="767"/>
          <ac:spMkLst>
            <pc:docMk/>
            <pc:sldMk cId="548557136" sldId="528"/>
            <ac:spMk id="93" creationId="{911E7D5F-BFA6-447F-B85D-755B091EDB89}"/>
          </ac:spMkLst>
        </pc:spChg>
        <pc:spChg chg="add mod">
          <ac:chgData name="권지수" userId="f2e47ae9-8f9b-4dd6-8e2a-978000d0f933" providerId="ADAL" clId="{A52AE230-9EE0-4687-AD55-DA27DB11E38D}" dt="2020-04-08T10:17:26.890" v="10468" actId="1076"/>
          <ac:spMkLst>
            <pc:docMk/>
            <pc:sldMk cId="548557136" sldId="528"/>
            <ac:spMk id="93" creationId="{E1C84E3B-03FB-4908-B8F0-61D27B27491F}"/>
          </ac:spMkLst>
        </pc:spChg>
        <pc:spChg chg="add mod">
          <ac:chgData name="권지수" userId="f2e47ae9-8f9b-4dd6-8e2a-978000d0f933" providerId="ADAL" clId="{A52AE230-9EE0-4687-AD55-DA27DB11E38D}" dt="2020-04-08T10:17:26.890" v="10468" actId="1076"/>
          <ac:spMkLst>
            <pc:docMk/>
            <pc:sldMk cId="548557136" sldId="528"/>
            <ac:spMk id="94" creationId="{8DACF26D-480A-4011-83B4-E578C889DA7C}"/>
          </ac:spMkLst>
        </pc:spChg>
        <pc:spChg chg="add del mod">
          <ac:chgData name="권지수" userId="f2e47ae9-8f9b-4dd6-8e2a-978000d0f933" providerId="ADAL" clId="{A52AE230-9EE0-4687-AD55-DA27DB11E38D}" dt="2020-03-25T14:43:07.537" v="5480" actId="478"/>
          <ac:spMkLst>
            <pc:docMk/>
            <pc:sldMk cId="548557136" sldId="528"/>
            <ac:spMk id="94" creationId="{F10CA476-8E1B-4D55-AD82-1923C8CE9FE9}"/>
          </ac:spMkLst>
        </pc:spChg>
        <pc:spChg chg="add del mod">
          <ac:chgData name="권지수" userId="f2e47ae9-8f9b-4dd6-8e2a-978000d0f933" providerId="ADAL" clId="{A52AE230-9EE0-4687-AD55-DA27DB11E38D}" dt="2020-03-25T14:43:25.789" v="5491" actId="478"/>
          <ac:spMkLst>
            <pc:docMk/>
            <pc:sldMk cId="548557136" sldId="528"/>
            <ac:spMk id="95" creationId="{A9EC07C6-03D8-4066-B7AC-3EF11B07C60A}"/>
          </ac:spMkLst>
        </pc:spChg>
        <pc:spChg chg="add mod topLvl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96" creationId="{A898257C-51C2-411B-B1C0-34243E0A4BEC}"/>
          </ac:spMkLst>
        </pc:spChg>
        <pc:spChg chg="add del mod">
          <ac:chgData name="권지수" userId="f2e47ae9-8f9b-4dd6-8e2a-978000d0f933" providerId="ADAL" clId="{A52AE230-9EE0-4687-AD55-DA27DB11E38D}" dt="2020-03-25T14:43:49.153" v="5527" actId="478"/>
          <ac:spMkLst>
            <pc:docMk/>
            <pc:sldMk cId="548557136" sldId="528"/>
            <ac:spMk id="97" creationId="{43521C20-EA70-4A7E-8DB2-23A859213616}"/>
          </ac:spMkLst>
        </pc:spChg>
        <pc:spChg chg="add mod topLvl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98" creationId="{19348F41-8573-4EE3-838B-D00B385E0EE1}"/>
          </ac:spMkLst>
        </pc:spChg>
        <pc:spChg chg="add mod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101" creationId="{1B12D307-575F-4B50-8317-644613A9DD9F}"/>
          </ac:spMkLst>
        </pc:spChg>
        <pc:spChg chg="add mod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102" creationId="{C27321F1-CCAC-458B-B9AE-D81A9D95EB03}"/>
          </ac:spMkLst>
        </pc:spChg>
        <pc:spChg chg="add mod">
          <ac:chgData name="권지수" userId="f2e47ae9-8f9b-4dd6-8e2a-978000d0f933" providerId="ADAL" clId="{A52AE230-9EE0-4687-AD55-DA27DB11E38D}" dt="2020-03-25T15:51:25.985" v="6125" actId="164"/>
          <ac:spMkLst>
            <pc:docMk/>
            <pc:sldMk cId="548557136" sldId="528"/>
            <ac:spMk id="103" creationId="{FD1CCC19-34EC-4217-9749-E0225B1A4773}"/>
          </ac:spMkLst>
        </pc:spChg>
        <pc:grpChg chg="add mod">
          <ac:chgData name="권지수" userId="f2e47ae9-8f9b-4dd6-8e2a-978000d0f933" providerId="ADAL" clId="{A52AE230-9EE0-4687-AD55-DA27DB11E38D}" dt="2020-04-08T10:17:26.890" v="10468" actId="1076"/>
          <ac:grpSpMkLst>
            <pc:docMk/>
            <pc:sldMk cId="548557136" sldId="528"/>
            <ac:grpSpMk id="5" creationId="{15DD21CE-ABA3-4AED-9AE1-357780A9D9DE}"/>
          </ac:grpSpMkLst>
        </pc:grpChg>
        <pc:grpChg chg="add del mod">
          <ac:chgData name="권지수" userId="f2e47ae9-8f9b-4dd6-8e2a-978000d0f933" providerId="ADAL" clId="{A52AE230-9EE0-4687-AD55-DA27DB11E38D}" dt="2020-03-25T07:58:02.418" v="4424" actId="165"/>
          <ac:grpSpMkLst>
            <pc:docMk/>
            <pc:sldMk cId="548557136" sldId="528"/>
            <ac:grpSpMk id="6" creationId="{3458BB0B-A809-48A7-9E6D-B585A0C783C9}"/>
          </ac:grpSpMkLst>
        </pc:grpChg>
        <pc:grpChg chg="add mod">
          <ac:chgData name="권지수" userId="f2e47ae9-8f9b-4dd6-8e2a-978000d0f933" providerId="ADAL" clId="{A52AE230-9EE0-4687-AD55-DA27DB11E38D}" dt="2020-03-25T15:20:45.346" v="5625" actId="164"/>
          <ac:grpSpMkLst>
            <pc:docMk/>
            <pc:sldMk cId="548557136" sldId="528"/>
            <ac:grpSpMk id="9" creationId="{2C7FD730-CE3F-407F-B4BB-CB32A8C96B9A}"/>
          </ac:grpSpMkLst>
        </pc:grpChg>
        <pc:grpChg chg="add del mod">
          <ac:chgData name="권지수" userId="f2e47ae9-8f9b-4dd6-8e2a-978000d0f933" providerId="ADAL" clId="{A52AE230-9EE0-4687-AD55-DA27DB11E38D}" dt="2020-03-25T07:30:58.019" v="4212" actId="165"/>
          <ac:grpSpMkLst>
            <pc:docMk/>
            <pc:sldMk cId="548557136" sldId="528"/>
            <ac:grpSpMk id="16" creationId="{90C3D842-5E4E-4DDC-ACDC-EC6881B6D2C9}"/>
          </ac:grpSpMkLst>
        </pc:grpChg>
        <pc:grpChg chg="del mod topLvl">
          <ac:chgData name="권지수" userId="f2e47ae9-8f9b-4dd6-8e2a-978000d0f933" providerId="ADAL" clId="{A52AE230-9EE0-4687-AD55-DA27DB11E38D}" dt="2020-03-25T07:31:46.680" v="4219" actId="165"/>
          <ac:grpSpMkLst>
            <pc:docMk/>
            <pc:sldMk cId="548557136" sldId="528"/>
            <ac:grpSpMk id="28" creationId="{EA26D922-30C9-4582-AD55-ED1C174F7403}"/>
          </ac:grpSpMkLst>
        </pc:grpChg>
        <pc:grpChg chg="mod topLvl">
          <ac:chgData name="권지수" userId="f2e47ae9-8f9b-4dd6-8e2a-978000d0f933" providerId="ADAL" clId="{A52AE230-9EE0-4687-AD55-DA27DB11E38D}" dt="2020-03-25T08:00:09.868" v="4440" actId="164"/>
          <ac:grpSpMkLst>
            <pc:docMk/>
            <pc:sldMk cId="548557136" sldId="528"/>
            <ac:grpSpMk id="36" creationId="{9FD1A8B8-E642-4352-8B26-AD0A001ACDB8}"/>
          </ac:grpSpMkLst>
        </pc:grpChg>
        <pc:grpChg chg="mod topLvl">
          <ac:chgData name="권지수" userId="f2e47ae9-8f9b-4dd6-8e2a-978000d0f933" providerId="ADAL" clId="{A52AE230-9EE0-4687-AD55-DA27DB11E38D}" dt="2020-03-25T08:00:09.868" v="4440" actId="164"/>
          <ac:grpSpMkLst>
            <pc:docMk/>
            <pc:sldMk cId="548557136" sldId="528"/>
            <ac:grpSpMk id="41" creationId="{3C41FAA9-8A3F-48AB-8CA6-AA4BC6983EB1}"/>
          </ac:grpSpMkLst>
        </pc:grpChg>
        <pc:grpChg chg="add del mod topLvl">
          <ac:chgData name="권지수" userId="f2e47ae9-8f9b-4dd6-8e2a-978000d0f933" providerId="ADAL" clId="{A52AE230-9EE0-4687-AD55-DA27DB11E38D}" dt="2020-03-25T08:00:09.868" v="4440" actId="164"/>
          <ac:grpSpMkLst>
            <pc:docMk/>
            <pc:sldMk cId="548557136" sldId="528"/>
            <ac:grpSpMk id="50" creationId="{2EA9E849-2222-4B1E-9DC2-9CA3F1DA5300}"/>
          </ac:grpSpMkLst>
        </pc:grpChg>
        <pc:grpChg chg="mod topLvl">
          <ac:chgData name="권지수" userId="f2e47ae9-8f9b-4dd6-8e2a-978000d0f933" providerId="ADAL" clId="{A52AE230-9EE0-4687-AD55-DA27DB11E38D}" dt="2020-03-25T08:00:09.868" v="4440" actId="164"/>
          <ac:grpSpMkLst>
            <pc:docMk/>
            <pc:sldMk cId="548557136" sldId="528"/>
            <ac:grpSpMk id="51" creationId="{43994BE8-607E-45D1-89D7-421EFB6508D6}"/>
          </ac:grpSpMkLst>
        </pc:grpChg>
        <pc:grpChg chg="add del mod">
          <ac:chgData name="권지수" userId="f2e47ae9-8f9b-4dd6-8e2a-978000d0f933" providerId="ADAL" clId="{A52AE230-9EE0-4687-AD55-DA27DB11E38D}" dt="2020-03-25T15:49:29.895" v="6069" actId="165"/>
          <ac:grpSpMkLst>
            <pc:docMk/>
            <pc:sldMk cId="548557136" sldId="528"/>
            <ac:grpSpMk id="99" creationId="{ACAE5832-63B8-471A-9A61-0B78EF890F0E}"/>
          </ac:grpSpMkLst>
        </pc:grpChg>
        <pc:grpChg chg="add del mod">
          <ac:chgData name="권지수" userId="f2e47ae9-8f9b-4dd6-8e2a-978000d0f933" providerId="ADAL" clId="{A52AE230-9EE0-4687-AD55-DA27DB11E38D}" dt="2020-04-08T10:09:51.401" v="10402" actId="21"/>
          <ac:grpSpMkLst>
            <pc:docMk/>
            <pc:sldMk cId="548557136" sldId="528"/>
            <ac:grpSpMk id="100" creationId="{6374DAA3-4A68-4241-A4D1-770DDAF967B7}"/>
          </ac:grpSpMkLst>
        </pc:grpChg>
        <pc:grpChg chg="add mod">
          <ac:chgData name="권지수" userId="f2e47ae9-8f9b-4dd6-8e2a-978000d0f933" providerId="ADAL" clId="{A52AE230-9EE0-4687-AD55-DA27DB11E38D}" dt="2020-03-25T15:51:25.985" v="6125" actId="164"/>
          <ac:grpSpMkLst>
            <pc:docMk/>
            <pc:sldMk cId="548557136" sldId="528"/>
            <ac:grpSpMk id="112" creationId="{F06132C3-387F-4ECE-92E4-A720C1CADC5B}"/>
          </ac:grpSpMkLst>
        </pc:grpChg>
        <pc:picChg chg="add del mod">
          <ac:chgData name="권지수" userId="f2e47ae9-8f9b-4dd6-8e2a-978000d0f933" providerId="ADAL" clId="{A52AE230-9EE0-4687-AD55-DA27DB11E38D}" dt="2020-03-25T01:48:53.048" v="3091"/>
          <ac:picMkLst>
            <pc:docMk/>
            <pc:sldMk cId="548557136" sldId="528"/>
            <ac:picMk id="15" creationId="{259F1265-9DDE-4C0E-BB00-E49AC903AACD}"/>
          </ac:picMkLst>
        </pc:picChg>
        <pc:picChg chg="add mod modCrop">
          <ac:chgData name="권지수" userId="f2e47ae9-8f9b-4dd6-8e2a-978000d0f933" providerId="ADAL" clId="{A52AE230-9EE0-4687-AD55-DA27DB11E38D}" dt="2020-04-08T10:10:44.077" v="10418" actId="164"/>
          <ac:picMkLst>
            <pc:docMk/>
            <pc:sldMk cId="548557136" sldId="528"/>
            <ac:picMk id="92" creationId="{BA581662-24A8-47AB-B0B7-F93F88815C7A}"/>
          </ac:picMkLst>
        </pc:picChg>
        <pc:picChg chg="add mod">
          <ac:chgData name="권지수" userId="f2e47ae9-8f9b-4dd6-8e2a-978000d0f933" providerId="ADAL" clId="{A52AE230-9EE0-4687-AD55-DA27DB11E38D}" dt="2020-04-08T10:17:32.076" v="10472" actId="1076"/>
          <ac:picMkLst>
            <pc:docMk/>
            <pc:sldMk cId="548557136" sldId="528"/>
            <ac:picMk id="95" creationId="{44F51A1F-4CDE-4542-A9C5-4A4082092E9B}"/>
          </ac:picMkLst>
        </pc:picChg>
        <pc:picChg chg="add mod">
          <ac:chgData name="권지수" userId="f2e47ae9-8f9b-4dd6-8e2a-978000d0f933" providerId="ADAL" clId="{A52AE230-9EE0-4687-AD55-DA27DB11E38D}" dt="2020-03-25T15:51:25.985" v="6125" actId="164"/>
          <ac:picMkLst>
            <pc:docMk/>
            <pc:sldMk cId="548557136" sldId="528"/>
            <ac:picMk id="110" creationId="{518B45DF-96E9-4C26-9E57-B58105E9D140}"/>
          </ac:picMkLst>
        </pc:picChg>
        <pc:picChg chg="add mod">
          <ac:chgData name="권지수" userId="f2e47ae9-8f9b-4dd6-8e2a-978000d0f933" providerId="ADAL" clId="{A52AE230-9EE0-4687-AD55-DA27DB11E38D}" dt="2020-03-25T15:51:25.985" v="6125" actId="164"/>
          <ac:picMkLst>
            <pc:docMk/>
            <pc:sldMk cId="548557136" sldId="528"/>
            <ac:picMk id="111" creationId="{27429D8B-BF68-4C44-90B2-1DAEC958B3CA}"/>
          </ac:picMkLst>
        </pc:picChg>
        <pc:cxnChg chg="add del mod">
          <ac:chgData name="권지수" userId="f2e47ae9-8f9b-4dd6-8e2a-978000d0f933" providerId="ADAL" clId="{A52AE230-9EE0-4687-AD55-DA27DB11E38D}" dt="2020-03-25T07:30:17.053" v="4198" actId="478"/>
          <ac:cxnSpMkLst>
            <pc:docMk/>
            <pc:sldMk cId="548557136" sldId="528"/>
            <ac:cxnSpMk id="7" creationId="{A1999618-3EB3-4ECA-94AB-E8467846E877}"/>
          </ac:cxnSpMkLst>
        </pc:cxnChg>
        <pc:cxnChg chg="add del mod">
          <ac:chgData name="권지수" userId="f2e47ae9-8f9b-4dd6-8e2a-978000d0f933" providerId="ADAL" clId="{A52AE230-9EE0-4687-AD55-DA27DB11E38D}" dt="2020-03-25T07:30:17.053" v="4198" actId="478"/>
          <ac:cxnSpMkLst>
            <pc:docMk/>
            <pc:sldMk cId="548557136" sldId="528"/>
            <ac:cxnSpMk id="10" creationId="{B9EF7C87-A338-48C0-BFBF-D28CA7FDAD80}"/>
          </ac:cxnSpMkLst>
        </pc:cxnChg>
        <pc:cxnChg chg="mod topLvl">
          <ac:chgData name="권지수" userId="f2e47ae9-8f9b-4dd6-8e2a-978000d0f933" providerId="ADAL" clId="{A52AE230-9EE0-4687-AD55-DA27DB11E38D}" dt="2020-03-25T08:00:09.868" v="4440" actId="164"/>
          <ac:cxnSpMkLst>
            <pc:docMk/>
            <pc:sldMk cId="548557136" sldId="528"/>
            <ac:cxnSpMk id="24" creationId="{EC94DBFF-E150-4696-B61F-85136A125E27}"/>
          </ac:cxnSpMkLst>
        </pc:cxnChg>
        <pc:cxnChg chg="mod topLvl">
          <ac:chgData name="권지수" userId="f2e47ae9-8f9b-4dd6-8e2a-978000d0f933" providerId="ADAL" clId="{A52AE230-9EE0-4687-AD55-DA27DB11E38D}" dt="2020-03-25T08:00:09.868" v="4440" actId="164"/>
          <ac:cxnSpMkLst>
            <pc:docMk/>
            <pc:sldMk cId="548557136" sldId="528"/>
            <ac:cxnSpMk id="39" creationId="{2972D4F8-2C04-4067-814B-DF9D7CF74878}"/>
          </ac:cxnSpMkLst>
        </pc:cxnChg>
        <pc:cxnChg chg="mod topLvl">
          <ac:chgData name="권지수" userId="f2e47ae9-8f9b-4dd6-8e2a-978000d0f933" providerId="ADAL" clId="{A52AE230-9EE0-4687-AD55-DA27DB11E38D}" dt="2020-03-25T08:00:09.868" v="4440" actId="164"/>
          <ac:cxnSpMkLst>
            <pc:docMk/>
            <pc:sldMk cId="548557136" sldId="528"/>
            <ac:cxnSpMk id="49" creationId="{9B39C91A-849A-4202-A125-786A25D3D35F}"/>
          </ac:cxnSpMkLst>
        </pc:cxnChg>
        <pc:cxnChg chg="mod topLvl">
          <ac:chgData name="권지수" userId="f2e47ae9-8f9b-4dd6-8e2a-978000d0f933" providerId="ADAL" clId="{A52AE230-9EE0-4687-AD55-DA27DB11E38D}" dt="2020-03-25T08:00:09.868" v="4440" actId="164"/>
          <ac:cxnSpMkLst>
            <pc:docMk/>
            <pc:sldMk cId="548557136" sldId="528"/>
            <ac:cxnSpMk id="56" creationId="{678378C2-4A19-434A-ACAC-79CF76688A35}"/>
          </ac:cxnSpMkLst>
        </pc:cxnChg>
        <pc:cxnChg chg="mod topLvl">
          <ac:chgData name="권지수" userId="f2e47ae9-8f9b-4dd6-8e2a-978000d0f933" providerId="ADAL" clId="{A52AE230-9EE0-4687-AD55-DA27DB11E38D}" dt="2020-04-08T10:09:51.401" v="10402" actId="21"/>
          <ac:cxnSpMkLst>
            <pc:docMk/>
            <pc:sldMk cId="548557136" sldId="528"/>
            <ac:cxnSpMk id="57" creationId="{A540C977-9756-4738-A531-BD1C89601DFB}"/>
          </ac:cxnSpMkLst>
        </pc:cxnChg>
        <pc:cxnChg chg="mod">
          <ac:chgData name="권지수" userId="f2e47ae9-8f9b-4dd6-8e2a-978000d0f933" providerId="ADAL" clId="{A52AE230-9EE0-4687-AD55-DA27DB11E38D}" dt="2020-03-25T07:30:48.462" v="4211" actId="1582"/>
          <ac:cxnSpMkLst>
            <pc:docMk/>
            <pc:sldMk cId="548557136" sldId="528"/>
            <ac:cxnSpMk id="59" creationId="{A12C47B5-F351-4020-9D83-5B5BF0FDA8E4}"/>
          </ac:cxnSpMkLst>
        </pc:cxnChg>
        <pc:cxnChg chg="mod">
          <ac:chgData name="권지수" userId="f2e47ae9-8f9b-4dd6-8e2a-978000d0f933" providerId="ADAL" clId="{A52AE230-9EE0-4687-AD55-DA27DB11E38D}" dt="2020-03-25T07:30:48.462" v="4211" actId="1582"/>
          <ac:cxnSpMkLst>
            <pc:docMk/>
            <pc:sldMk cId="548557136" sldId="528"/>
            <ac:cxnSpMk id="60" creationId="{7286FB49-3B79-472B-BB88-DEFFA85A62EB}"/>
          </ac:cxnSpMkLst>
        </pc:cxnChg>
        <pc:cxnChg chg="mod topLvl">
          <ac:chgData name="권지수" userId="f2e47ae9-8f9b-4dd6-8e2a-978000d0f933" providerId="ADAL" clId="{A52AE230-9EE0-4687-AD55-DA27DB11E38D}" dt="2020-03-25T07:31:53.898" v="4223" actId="165"/>
          <ac:cxnSpMkLst>
            <pc:docMk/>
            <pc:sldMk cId="548557136" sldId="528"/>
            <ac:cxnSpMk id="65" creationId="{5736B461-71CD-49E1-A98D-E53F4739DBA0}"/>
          </ac:cxnSpMkLst>
        </pc:cxnChg>
        <pc:cxnChg chg="mod topLvl">
          <ac:chgData name="권지수" userId="f2e47ae9-8f9b-4dd6-8e2a-978000d0f933" providerId="ADAL" clId="{A52AE230-9EE0-4687-AD55-DA27DB11E38D}" dt="2020-03-25T07:58:26.351" v="4430" actId="1076"/>
          <ac:cxnSpMkLst>
            <pc:docMk/>
            <pc:sldMk cId="548557136" sldId="528"/>
            <ac:cxnSpMk id="66" creationId="{65A8E6AE-B4D5-485F-BDD5-BDD9A74EC795}"/>
          </ac:cxnSpMkLst>
        </pc:cxnChg>
        <pc:cxnChg chg="mod">
          <ac:chgData name="권지수" userId="f2e47ae9-8f9b-4dd6-8e2a-978000d0f933" providerId="ADAL" clId="{A52AE230-9EE0-4687-AD55-DA27DB11E38D}" dt="2020-03-25T07:30:48.462" v="4211" actId="1582"/>
          <ac:cxnSpMkLst>
            <pc:docMk/>
            <pc:sldMk cId="548557136" sldId="528"/>
            <ac:cxnSpMk id="70" creationId="{E659AD7E-5C3D-4BE4-8443-95B3F0B64FE6}"/>
          </ac:cxnSpMkLst>
        </pc:cxnChg>
        <pc:cxnChg chg="mod">
          <ac:chgData name="권지수" userId="f2e47ae9-8f9b-4dd6-8e2a-978000d0f933" providerId="ADAL" clId="{A52AE230-9EE0-4687-AD55-DA27DB11E38D}" dt="2020-03-25T07:30:48.462" v="4211" actId="1582"/>
          <ac:cxnSpMkLst>
            <pc:docMk/>
            <pc:sldMk cId="548557136" sldId="528"/>
            <ac:cxnSpMk id="71" creationId="{42D020B3-EEEB-469D-A815-AD0D40E0DE83}"/>
          </ac:cxnSpMkLst>
        </pc:cxnChg>
        <pc:cxnChg chg="mod topLvl">
          <ac:chgData name="권지수" userId="f2e47ae9-8f9b-4dd6-8e2a-978000d0f933" providerId="ADAL" clId="{A52AE230-9EE0-4687-AD55-DA27DB11E38D}" dt="2020-03-25T08:00:09.868" v="4440" actId="164"/>
          <ac:cxnSpMkLst>
            <pc:docMk/>
            <pc:sldMk cId="548557136" sldId="528"/>
            <ac:cxnSpMk id="75" creationId="{DA01A040-79B8-408C-A607-D4D78EE48568}"/>
          </ac:cxnSpMkLst>
        </pc:cxnChg>
        <pc:cxnChg chg="del mod topLvl">
          <ac:chgData name="권지수" userId="f2e47ae9-8f9b-4dd6-8e2a-978000d0f933" providerId="ADAL" clId="{A52AE230-9EE0-4687-AD55-DA27DB11E38D}" dt="2020-03-25T07:58:39.587" v="4432" actId="478"/>
          <ac:cxnSpMkLst>
            <pc:docMk/>
            <pc:sldMk cId="548557136" sldId="528"/>
            <ac:cxnSpMk id="76" creationId="{D617E65A-FC3D-415B-97DB-9228EFAE2259}"/>
          </ac:cxnSpMkLst>
        </pc:cxnChg>
        <pc:cxnChg chg="add mod">
          <ac:chgData name="권지수" userId="f2e47ae9-8f9b-4dd6-8e2a-978000d0f933" providerId="ADAL" clId="{A52AE230-9EE0-4687-AD55-DA27DB11E38D}" dt="2020-03-25T07:58:43.425" v="4433" actId="571"/>
          <ac:cxnSpMkLst>
            <pc:docMk/>
            <pc:sldMk cId="548557136" sldId="528"/>
            <ac:cxnSpMk id="80" creationId="{64201D6B-AA91-44F6-910F-EABA82A02001}"/>
          </ac:cxnSpMkLst>
        </pc:cxnChg>
        <pc:cxnChg chg="add mod topLvl">
          <ac:chgData name="권지수" userId="f2e47ae9-8f9b-4dd6-8e2a-978000d0f933" providerId="ADAL" clId="{A52AE230-9EE0-4687-AD55-DA27DB11E38D}" dt="2020-03-25T15:51:25.985" v="6125" actId="164"/>
          <ac:cxnSpMkLst>
            <pc:docMk/>
            <pc:sldMk cId="548557136" sldId="528"/>
            <ac:cxnSpMk id="85" creationId="{F24FA79D-1835-4398-AF45-6953295E5DB0}"/>
          </ac:cxnSpMkLst>
        </pc:cxnChg>
        <pc:cxnChg chg="add mod">
          <ac:chgData name="권지수" userId="f2e47ae9-8f9b-4dd6-8e2a-978000d0f933" providerId="ADAL" clId="{A52AE230-9EE0-4687-AD55-DA27DB11E38D}" dt="2020-03-25T15:51:25.985" v="6125" actId="164"/>
          <ac:cxnSpMkLst>
            <pc:docMk/>
            <pc:sldMk cId="548557136" sldId="528"/>
            <ac:cxnSpMk id="105" creationId="{29369BCE-DDE1-47DC-8DA8-4975A8F8394A}"/>
          </ac:cxnSpMkLst>
        </pc:cxnChg>
        <pc:cxnChg chg="add mod">
          <ac:chgData name="권지수" userId="f2e47ae9-8f9b-4dd6-8e2a-978000d0f933" providerId="ADAL" clId="{A52AE230-9EE0-4687-AD55-DA27DB11E38D}" dt="2020-03-25T15:51:25.985" v="6125" actId="164"/>
          <ac:cxnSpMkLst>
            <pc:docMk/>
            <pc:sldMk cId="548557136" sldId="528"/>
            <ac:cxnSpMk id="106" creationId="{90AB8A12-EA28-4118-8FD1-D5C8DD0E42E0}"/>
          </ac:cxnSpMkLst>
        </pc:cxnChg>
        <pc:cxnChg chg="add mod">
          <ac:chgData name="권지수" userId="f2e47ae9-8f9b-4dd6-8e2a-978000d0f933" providerId="ADAL" clId="{A52AE230-9EE0-4687-AD55-DA27DB11E38D}" dt="2020-03-25T15:51:25.985" v="6125" actId="164"/>
          <ac:cxnSpMkLst>
            <pc:docMk/>
            <pc:sldMk cId="548557136" sldId="528"/>
            <ac:cxnSpMk id="108" creationId="{39C146A5-CDCB-45D1-B14B-097329793411}"/>
          </ac:cxnSpMkLst>
        </pc:cxnChg>
      </pc:sldChg>
      <pc:sldChg chg="addSp delSp modSp add mod modNotesTx">
        <pc:chgData name="권지수" userId="f2e47ae9-8f9b-4dd6-8e2a-978000d0f933" providerId="ADAL" clId="{A52AE230-9EE0-4687-AD55-DA27DB11E38D}" dt="2020-04-08T10:58:03.225" v="10894" actId="20577"/>
        <pc:sldMkLst>
          <pc:docMk/>
          <pc:sldMk cId="1029590030" sldId="529"/>
        </pc:sldMkLst>
        <pc:spChg chg="mod">
          <ac:chgData name="권지수" userId="f2e47ae9-8f9b-4dd6-8e2a-978000d0f933" providerId="ADAL" clId="{A52AE230-9EE0-4687-AD55-DA27DB11E38D}" dt="2020-03-27T04:34:59.775" v="9732" actId="20577"/>
          <ac:spMkLst>
            <pc:docMk/>
            <pc:sldMk cId="1029590030" sldId="529"/>
            <ac:spMk id="2" creationId="{245B72A8-66C3-4E7A-9E72-D3E4E3A1011B}"/>
          </ac:spMkLst>
        </pc:spChg>
        <pc:spChg chg="mod">
          <ac:chgData name="권지수" userId="f2e47ae9-8f9b-4dd6-8e2a-978000d0f933" providerId="ADAL" clId="{A52AE230-9EE0-4687-AD55-DA27DB11E38D}" dt="2020-03-25T16:06:42.063" v="6414" actId="20577"/>
          <ac:spMkLst>
            <pc:docMk/>
            <pc:sldMk cId="1029590030" sldId="529"/>
            <ac:spMk id="3" creationId="{997D55B4-3BE7-4D7D-AB53-781010358F7D}"/>
          </ac:spMkLst>
        </pc:spChg>
        <pc:spChg chg="add del mod">
          <ac:chgData name="권지수" userId="f2e47ae9-8f9b-4dd6-8e2a-978000d0f933" providerId="ADAL" clId="{A52AE230-9EE0-4687-AD55-DA27DB11E38D}" dt="2020-03-25T13:53:00.971" v="4681" actId="478"/>
          <ac:spMkLst>
            <pc:docMk/>
            <pc:sldMk cId="1029590030" sldId="529"/>
            <ac:spMk id="4" creationId="{DAD786E1-E57A-44B2-8D68-08B49B8D3F4F}"/>
          </ac:spMkLst>
        </pc:spChg>
        <pc:spChg chg="add del mod">
          <ac:chgData name="권지수" userId="f2e47ae9-8f9b-4dd6-8e2a-978000d0f933" providerId="ADAL" clId="{A52AE230-9EE0-4687-AD55-DA27DB11E38D}" dt="2020-03-25T13:53:00.971" v="4681" actId="478"/>
          <ac:spMkLst>
            <pc:docMk/>
            <pc:sldMk cId="1029590030" sldId="529"/>
            <ac:spMk id="5" creationId="{5EB685DD-2475-41A1-A250-09B69B669BE2}"/>
          </ac:spMkLst>
        </pc:spChg>
        <pc:spChg chg="add del mod">
          <ac:chgData name="권지수" userId="f2e47ae9-8f9b-4dd6-8e2a-978000d0f933" providerId="ADAL" clId="{A52AE230-9EE0-4687-AD55-DA27DB11E38D}" dt="2020-03-25T13:53:08.114" v="4683" actId="478"/>
          <ac:spMkLst>
            <pc:docMk/>
            <pc:sldMk cId="1029590030" sldId="529"/>
            <ac:spMk id="6" creationId="{2F971F2F-87B1-496E-94EA-B1784028D0B1}"/>
          </ac:spMkLst>
        </pc:spChg>
        <pc:spChg chg="add del mod">
          <ac:chgData name="권지수" userId="f2e47ae9-8f9b-4dd6-8e2a-978000d0f933" providerId="ADAL" clId="{A52AE230-9EE0-4687-AD55-DA27DB11E38D}" dt="2020-03-25T13:53:00.971" v="4681" actId="478"/>
          <ac:spMkLst>
            <pc:docMk/>
            <pc:sldMk cId="1029590030" sldId="529"/>
            <ac:spMk id="8" creationId="{E2EC0ED6-60CA-460E-88CD-624408C95CA3}"/>
          </ac:spMkLst>
        </pc:spChg>
        <pc:spChg chg="add mod">
          <ac:chgData name="권지수" userId="f2e47ae9-8f9b-4dd6-8e2a-978000d0f933" providerId="ADAL" clId="{A52AE230-9EE0-4687-AD55-DA27DB11E38D}" dt="2020-04-08T10:35:39.033" v="10657" actId="1076"/>
          <ac:spMkLst>
            <pc:docMk/>
            <pc:sldMk cId="1029590030" sldId="529"/>
            <ac:spMk id="9" creationId="{1BF689FA-7D86-4286-964B-0FDCB3982E7B}"/>
          </ac:spMkLst>
        </pc:spChg>
        <pc:spChg chg="add mod">
          <ac:chgData name="권지수" userId="f2e47ae9-8f9b-4dd6-8e2a-978000d0f933" providerId="ADAL" clId="{A52AE230-9EE0-4687-AD55-DA27DB11E38D}" dt="2020-03-25T14:24:16.894" v="5134" actId="164"/>
          <ac:spMkLst>
            <pc:docMk/>
            <pc:sldMk cId="1029590030" sldId="529"/>
            <ac:spMk id="10" creationId="{84D75D49-A3E7-4749-9959-7570B45F8B6A}"/>
          </ac:spMkLst>
        </pc:spChg>
        <pc:spChg chg="add mod">
          <ac:chgData name="권지수" userId="f2e47ae9-8f9b-4dd6-8e2a-978000d0f933" providerId="ADAL" clId="{A52AE230-9EE0-4687-AD55-DA27DB11E38D}" dt="2020-04-08T10:41:53.029" v="10680" actId="1076"/>
          <ac:spMkLst>
            <pc:docMk/>
            <pc:sldMk cId="1029590030" sldId="529"/>
            <ac:spMk id="11" creationId="{90CCE183-F4D1-425C-B778-DB7AB6C9B620}"/>
          </ac:spMkLst>
        </pc:spChg>
        <pc:spChg chg="add mod">
          <ac:chgData name="권지수" userId="f2e47ae9-8f9b-4dd6-8e2a-978000d0f933" providerId="ADAL" clId="{A52AE230-9EE0-4687-AD55-DA27DB11E38D}" dt="2020-03-25T14:24:16.894" v="5134" actId="164"/>
          <ac:spMkLst>
            <pc:docMk/>
            <pc:sldMk cId="1029590030" sldId="529"/>
            <ac:spMk id="14" creationId="{2CE7F4AE-0B7E-4A39-9CA7-884753201839}"/>
          </ac:spMkLst>
        </pc:spChg>
        <pc:spChg chg="add mod">
          <ac:chgData name="권지수" userId="f2e47ae9-8f9b-4dd6-8e2a-978000d0f933" providerId="ADAL" clId="{A52AE230-9EE0-4687-AD55-DA27DB11E38D}" dt="2020-04-08T10:35:42.019" v="10658" actId="1076"/>
          <ac:spMkLst>
            <pc:docMk/>
            <pc:sldMk cId="1029590030" sldId="529"/>
            <ac:spMk id="15" creationId="{753CBB96-ED0E-46D0-BE52-B0597EBE41B5}"/>
          </ac:spMkLst>
        </pc:spChg>
        <pc:spChg chg="add mod">
          <ac:chgData name="권지수" userId="f2e47ae9-8f9b-4dd6-8e2a-978000d0f933" providerId="ADAL" clId="{A52AE230-9EE0-4687-AD55-DA27DB11E38D}" dt="2020-03-25T14:24:16.894" v="5134" actId="164"/>
          <ac:spMkLst>
            <pc:docMk/>
            <pc:sldMk cId="1029590030" sldId="529"/>
            <ac:spMk id="16" creationId="{D98E8D48-8B7E-42AD-9A10-E65D4167C531}"/>
          </ac:spMkLst>
        </pc:spChg>
        <pc:spChg chg="add mod">
          <ac:chgData name="권지수" userId="f2e47ae9-8f9b-4dd6-8e2a-978000d0f933" providerId="ADAL" clId="{A52AE230-9EE0-4687-AD55-DA27DB11E38D}" dt="2020-03-26T10:46:55.205" v="8371" actId="114"/>
          <ac:spMkLst>
            <pc:docMk/>
            <pc:sldMk cId="1029590030" sldId="529"/>
            <ac:spMk id="17" creationId="{31EC5480-5B62-4336-8161-872B27102C54}"/>
          </ac:spMkLst>
        </pc:spChg>
        <pc:spChg chg="add del mod">
          <ac:chgData name="권지수" userId="f2e47ae9-8f9b-4dd6-8e2a-978000d0f933" providerId="ADAL" clId="{A52AE230-9EE0-4687-AD55-DA27DB11E38D}" dt="2020-03-25T14:09:37.323" v="5022" actId="478"/>
          <ac:spMkLst>
            <pc:docMk/>
            <pc:sldMk cId="1029590030" sldId="529"/>
            <ac:spMk id="18" creationId="{0FCBB49D-C3F0-4FB9-84B6-7EA4CDDC34A8}"/>
          </ac:spMkLst>
        </pc:spChg>
        <pc:spChg chg="add del mod">
          <ac:chgData name="권지수" userId="f2e47ae9-8f9b-4dd6-8e2a-978000d0f933" providerId="ADAL" clId="{A52AE230-9EE0-4687-AD55-DA27DB11E38D}" dt="2020-03-25T13:59:46.022" v="4798" actId="478"/>
          <ac:spMkLst>
            <pc:docMk/>
            <pc:sldMk cId="1029590030" sldId="529"/>
            <ac:spMk id="19" creationId="{D390B6ED-99E8-44D2-8EF6-4B22F799B585}"/>
          </ac:spMkLst>
        </pc:spChg>
        <pc:spChg chg="add mod">
          <ac:chgData name="권지수" userId="f2e47ae9-8f9b-4dd6-8e2a-978000d0f933" providerId="ADAL" clId="{A52AE230-9EE0-4687-AD55-DA27DB11E38D}" dt="2020-03-26T10:47:06.373" v="8375" actId="14100"/>
          <ac:spMkLst>
            <pc:docMk/>
            <pc:sldMk cId="1029590030" sldId="529"/>
            <ac:spMk id="20" creationId="{EA3862E9-C160-4C70-AE76-D0A2D430A665}"/>
          </ac:spMkLst>
        </pc:spChg>
        <pc:spChg chg="add mod">
          <ac:chgData name="권지수" userId="f2e47ae9-8f9b-4dd6-8e2a-978000d0f933" providerId="ADAL" clId="{A52AE230-9EE0-4687-AD55-DA27DB11E38D}" dt="2020-03-25T14:24:16.894" v="5134" actId="164"/>
          <ac:spMkLst>
            <pc:docMk/>
            <pc:sldMk cId="1029590030" sldId="529"/>
            <ac:spMk id="21" creationId="{78091C1C-729A-4882-A1B9-77904B8451BF}"/>
          </ac:spMkLst>
        </pc:spChg>
        <pc:spChg chg="add mod">
          <ac:chgData name="권지수" userId="f2e47ae9-8f9b-4dd6-8e2a-978000d0f933" providerId="ADAL" clId="{A52AE230-9EE0-4687-AD55-DA27DB11E38D}" dt="2020-03-25T14:24:16.894" v="5134" actId="164"/>
          <ac:spMkLst>
            <pc:docMk/>
            <pc:sldMk cId="1029590030" sldId="529"/>
            <ac:spMk id="22" creationId="{D9028614-E4B0-41A7-A76C-61AE4503ABA4}"/>
          </ac:spMkLst>
        </pc:spChg>
        <pc:spChg chg="add mod">
          <ac:chgData name="권지수" userId="f2e47ae9-8f9b-4dd6-8e2a-978000d0f933" providerId="ADAL" clId="{A52AE230-9EE0-4687-AD55-DA27DB11E38D}" dt="2020-03-25T14:24:16.894" v="5134" actId="164"/>
          <ac:spMkLst>
            <pc:docMk/>
            <pc:sldMk cId="1029590030" sldId="529"/>
            <ac:spMk id="27" creationId="{B5B23382-AAE7-4539-AFCF-CB3CC8FF4800}"/>
          </ac:spMkLst>
        </pc:spChg>
        <pc:spChg chg="add mod">
          <ac:chgData name="권지수" userId="f2e47ae9-8f9b-4dd6-8e2a-978000d0f933" providerId="ADAL" clId="{A52AE230-9EE0-4687-AD55-DA27DB11E38D}" dt="2020-03-26T10:47:10.639" v="8379" actId="1038"/>
          <ac:spMkLst>
            <pc:docMk/>
            <pc:sldMk cId="1029590030" sldId="529"/>
            <ac:spMk id="28" creationId="{1921AF3D-8EF4-4923-96B0-91CE31C9527B}"/>
          </ac:spMkLst>
        </pc:spChg>
        <pc:spChg chg="add mod">
          <ac:chgData name="권지수" userId="f2e47ae9-8f9b-4dd6-8e2a-978000d0f933" providerId="ADAL" clId="{A52AE230-9EE0-4687-AD55-DA27DB11E38D}" dt="2020-04-08T10:35:39.033" v="10657" actId="1076"/>
          <ac:spMkLst>
            <pc:docMk/>
            <pc:sldMk cId="1029590030" sldId="529"/>
            <ac:spMk id="29" creationId="{ACC947A3-FA60-4EFC-A9EE-EB2CD561B0A5}"/>
          </ac:spMkLst>
        </pc:spChg>
        <pc:spChg chg="add mod">
          <ac:chgData name="권지수" userId="f2e47ae9-8f9b-4dd6-8e2a-978000d0f933" providerId="ADAL" clId="{A52AE230-9EE0-4687-AD55-DA27DB11E38D}" dt="2020-04-08T10:42:15.275" v="10684" actId="207"/>
          <ac:spMkLst>
            <pc:docMk/>
            <pc:sldMk cId="1029590030" sldId="529"/>
            <ac:spMk id="30" creationId="{BCA48294-2202-4FF9-AA3F-77988E9A37D0}"/>
          </ac:spMkLst>
        </pc:spChg>
        <pc:spChg chg="add mod">
          <ac:chgData name="권지수" userId="f2e47ae9-8f9b-4dd6-8e2a-978000d0f933" providerId="ADAL" clId="{A52AE230-9EE0-4687-AD55-DA27DB11E38D}" dt="2020-04-08T10:57:46.890" v="10857" actId="207"/>
          <ac:spMkLst>
            <pc:docMk/>
            <pc:sldMk cId="1029590030" sldId="529"/>
            <ac:spMk id="31" creationId="{9000995D-D7BF-476E-AD4D-8CDEBF015244}"/>
          </ac:spMkLst>
        </pc:spChg>
        <pc:spChg chg="add mod">
          <ac:chgData name="권지수" userId="f2e47ae9-8f9b-4dd6-8e2a-978000d0f933" providerId="ADAL" clId="{A52AE230-9EE0-4687-AD55-DA27DB11E38D}" dt="2020-03-25T14:24:16.894" v="5134" actId="164"/>
          <ac:spMkLst>
            <pc:docMk/>
            <pc:sldMk cId="1029590030" sldId="529"/>
            <ac:spMk id="32" creationId="{C459B82F-4A26-4B24-96F5-BAE5B02E4E90}"/>
          </ac:spMkLst>
        </pc:spChg>
        <pc:spChg chg="add mod">
          <ac:chgData name="권지수" userId="f2e47ae9-8f9b-4dd6-8e2a-978000d0f933" providerId="ADAL" clId="{A52AE230-9EE0-4687-AD55-DA27DB11E38D}" dt="2020-03-25T14:24:16.894" v="5134" actId="164"/>
          <ac:spMkLst>
            <pc:docMk/>
            <pc:sldMk cId="1029590030" sldId="529"/>
            <ac:spMk id="33" creationId="{CAFCEF0D-1118-4722-8C6C-E8CA88AB99E1}"/>
          </ac:spMkLst>
        </pc:spChg>
        <pc:spChg chg="add mod">
          <ac:chgData name="권지수" userId="f2e47ae9-8f9b-4dd6-8e2a-978000d0f933" providerId="ADAL" clId="{A52AE230-9EE0-4687-AD55-DA27DB11E38D}" dt="2020-04-08T10:42:01.006" v="10683" actId="1076"/>
          <ac:spMkLst>
            <pc:docMk/>
            <pc:sldMk cId="1029590030" sldId="529"/>
            <ac:spMk id="34" creationId="{E16C6735-E7B6-4C55-96ED-B4307294F499}"/>
          </ac:spMkLst>
        </pc:spChg>
        <pc:spChg chg="add mod">
          <ac:chgData name="권지수" userId="f2e47ae9-8f9b-4dd6-8e2a-978000d0f933" providerId="ADAL" clId="{A52AE230-9EE0-4687-AD55-DA27DB11E38D}" dt="2020-04-08T10:35:42.019" v="10658" actId="1076"/>
          <ac:spMkLst>
            <pc:docMk/>
            <pc:sldMk cId="1029590030" sldId="529"/>
            <ac:spMk id="35" creationId="{FE37BB43-116C-472A-BD39-E0E10352944C}"/>
          </ac:spMkLst>
        </pc:spChg>
        <pc:spChg chg="add del mod">
          <ac:chgData name="권지수" userId="f2e47ae9-8f9b-4dd6-8e2a-978000d0f933" providerId="ADAL" clId="{A52AE230-9EE0-4687-AD55-DA27DB11E38D}" dt="2020-03-25T14:10:22.198" v="5040" actId="478"/>
          <ac:spMkLst>
            <pc:docMk/>
            <pc:sldMk cId="1029590030" sldId="529"/>
            <ac:spMk id="37" creationId="{87789533-5F99-491D-96A9-887BE1F342DE}"/>
          </ac:spMkLst>
        </pc:spChg>
        <pc:spChg chg="add mod">
          <ac:chgData name="권지수" userId="f2e47ae9-8f9b-4dd6-8e2a-978000d0f933" providerId="ADAL" clId="{A52AE230-9EE0-4687-AD55-DA27DB11E38D}" dt="2020-03-25T14:24:16.894" v="5134" actId="164"/>
          <ac:spMkLst>
            <pc:docMk/>
            <pc:sldMk cId="1029590030" sldId="529"/>
            <ac:spMk id="38" creationId="{4FE2D0E0-674A-49E0-B3FE-929121554765}"/>
          </ac:spMkLst>
        </pc:spChg>
        <pc:spChg chg="add mod">
          <ac:chgData name="권지수" userId="f2e47ae9-8f9b-4dd6-8e2a-978000d0f933" providerId="ADAL" clId="{A52AE230-9EE0-4687-AD55-DA27DB11E38D}" dt="2020-03-26T10:47:18.734" v="8381" actId="404"/>
          <ac:spMkLst>
            <pc:docMk/>
            <pc:sldMk cId="1029590030" sldId="529"/>
            <ac:spMk id="39" creationId="{32FA9186-07A6-426B-AD13-9CDA9F2FC59F}"/>
          </ac:spMkLst>
        </pc:spChg>
        <pc:spChg chg="add mod">
          <ac:chgData name="권지수" userId="f2e47ae9-8f9b-4dd6-8e2a-978000d0f933" providerId="ADAL" clId="{A52AE230-9EE0-4687-AD55-DA27DB11E38D}" dt="2020-04-08T10:31:13.937" v="10500" actId="404"/>
          <ac:spMkLst>
            <pc:docMk/>
            <pc:sldMk cId="1029590030" sldId="529"/>
            <ac:spMk id="40" creationId="{C001D771-BDC1-427D-ABAF-CD96712C948E}"/>
          </ac:spMkLst>
        </pc:spChg>
        <pc:spChg chg="add mod">
          <ac:chgData name="권지수" userId="f2e47ae9-8f9b-4dd6-8e2a-978000d0f933" providerId="ADAL" clId="{A52AE230-9EE0-4687-AD55-DA27DB11E38D}" dt="2020-04-08T10:35:49.297" v="10661" actId="164"/>
          <ac:spMkLst>
            <pc:docMk/>
            <pc:sldMk cId="1029590030" sldId="529"/>
            <ac:spMk id="46" creationId="{CDDA3001-391C-4E5C-B100-414B729A3DD1}"/>
          </ac:spMkLst>
        </pc:spChg>
        <pc:grpChg chg="add mod">
          <ac:chgData name="권지수" userId="f2e47ae9-8f9b-4dd6-8e2a-978000d0f933" providerId="ADAL" clId="{A52AE230-9EE0-4687-AD55-DA27DB11E38D}" dt="2020-04-08T10:35:51.779" v="10663" actId="1076"/>
          <ac:grpSpMkLst>
            <pc:docMk/>
            <pc:sldMk cId="1029590030" sldId="529"/>
            <ac:grpSpMk id="4" creationId="{F96D452C-D048-41A6-9E04-EC971E935DE2}"/>
          </ac:grpSpMkLst>
        </pc:grpChg>
        <pc:grpChg chg="add mod">
          <ac:chgData name="권지수" userId="f2e47ae9-8f9b-4dd6-8e2a-978000d0f933" providerId="ADAL" clId="{A52AE230-9EE0-4687-AD55-DA27DB11E38D}" dt="2020-04-08T10:35:49.297" v="10661" actId="164"/>
          <ac:grpSpMkLst>
            <pc:docMk/>
            <pc:sldMk cId="1029590030" sldId="529"/>
            <ac:grpSpMk id="45" creationId="{3E1670A5-6AAE-4824-A40A-319B14F68DC8}"/>
          </ac:grpSpMkLst>
        </pc:grpChg>
        <pc:picChg chg="add mod">
          <ac:chgData name="권지수" userId="f2e47ae9-8f9b-4dd6-8e2a-978000d0f933" providerId="ADAL" clId="{A52AE230-9EE0-4687-AD55-DA27DB11E38D}" dt="2020-04-08T10:41:53.029" v="10680" actId="1076"/>
          <ac:picMkLst>
            <pc:docMk/>
            <pc:sldMk cId="1029590030" sldId="529"/>
            <ac:picMk id="13" creationId="{1130D21D-2E74-400D-B453-6B57A235CE56}"/>
          </ac:picMkLst>
        </pc:picChg>
        <pc:picChg chg="add mod">
          <ac:chgData name="권지수" userId="f2e47ae9-8f9b-4dd6-8e2a-978000d0f933" providerId="ADAL" clId="{A52AE230-9EE0-4687-AD55-DA27DB11E38D}" dt="2020-04-08T10:41:56.563" v="10681" actId="1076"/>
          <ac:picMkLst>
            <pc:docMk/>
            <pc:sldMk cId="1029590030" sldId="529"/>
            <ac:picMk id="36" creationId="{271B8425-D309-40A9-B5C0-B2B75B2D694E}"/>
          </ac:picMkLst>
        </pc:picChg>
        <pc:cxnChg chg="add del mod">
          <ac:chgData name="권지수" userId="f2e47ae9-8f9b-4dd6-8e2a-978000d0f933" providerId="ADAL" clId="{A52AE230-9EE0-4687-AD55-DA27DB11E38D}" dt="2020-03-25T13:53:00.971" v="4681" actId="478"/>
          <ac:cxnSpMkLst>
            <pc:docMk/>
            <pc:sldMk cId="1029590030" sldId="529"/>
            <ac:cxnSpMk id="7" creationId="{B4D22E5B-F4EF-4E2D-BCEA-70600667EF5F}"/>
          </ac:cxnSpMkLst>
        </pc:cxnChg>
        <pc:cxnChg chg="add mod">
          <ac:chgData name="권지수" userId="f2e47ae9-8f9b-4dd6-8e2a-978000d0f933" providerId="ADAL" clId="{A52AE230-9EE0-4687-AD55-DA27DB11E38D}" dt="2020-03-25T14:24:16.894" v="5134" actId="164"/>
          <ac:cxnSpMkLst>
            <pc:docMk/>
            <pc:sldMk cId="1029590030" sldId="529"/>
            <ac:cxnSpMk id="24" creationId="{0A49E671-4868-43F7-9E67-8EB8CA30B3E8}"/>
          </ac:cxnSpMkLst>
        </pc:cxnChg>
        <pc:cxnChg chg="add mod">
          <ac:chgData name="권지수" userId="f2e47ae9-8f9b-4dd6-8e2a-978000d0f933" providerId="ADAL" clId="{A52AE230-9EE0-4687-AD55-DA27DB11E38D}" dt="2020-03-25T14:24:16.894" v="5134" actId="164"/>
          <ac:cxnSpMkLst>
            <pc:docMk/>
            <pc:sldMk cId="1029590030" sldId="529"/>
            <ac:cxnSpMk id="25" creationId="{C08944A0-A857-40A8-98B3-A8EB6A8BCDF0}"/>
          </ac:cxnSpMkLst>
        </pc:cxnChg>
        <pc:cxnChg chg="add mod">
          <ac:chgData name="권지수" userId="f2e47ae9-8f9b-4dd6-8e2a-978000d0f933" providerId="ADAL" clId="{A52AE230-9EE0-4687-AD55-DA27DB11E38D}" dt="2020-04-08T10:42:24.676" v="10685" actId="1582"/>
          <ac:cxnSpMkLst>
            <pc:docMk/>
            <pc:sldMk cId="1029590030" sldId="529"/>
            <ac:cxnSpMk id="42" creationId="{2930DF4C-E3F3-499D-8C7D-AD2C20379271}"/>
          </ac:cxnSpMkLst>
        </pc:cxnChg>
        <pc:cxnChg chg="add mod">
          <ac:chgData name="권지수" userId="f2e47ae9-8f9b-4dd6-8e2a-978000d0f933" providerId="ADAL" clId="{A52AE230-9EE0-4687-AD55-DA27DB11E38D}" dt="2020-04-08T10:42:24.676" v="10685" actId="1582"/>
          <ac:cxnSpMkLst>
            <pc:docMk/>
            <pc:sldMk cId="1029590030" sldId="529"/>
            <ac:cxnSpMk id="44" creationId="{ADBFE532-8FDE-4C8C-8792-D01FA2D959BA}"/>
          </ac:cxnSpMkLst>
        </pc:cxnChg>
      </pc:sldChg>
      <pc:sldChg chg="modSp add del mod">
        <pc:chgData name="권지수" userId="f2e47ae9-8f9b-4dd6-8e2a-978000d0f933" providerId="ADAL" clId="{A52AE230-9EE0-4687-AD55-DA27DB11E38D}" dt="2020-03-24T13:32:08.398" v="2501" actId="47"/>
        <pc:sldMkLst>
          <pc:docMk/>
          <pc:sldMk cId="2394713635" sldId="529"/>
        </pc:sldMkLst>
        <pc:spChg chg="mod">
          <ac:chgData name="권지수" userId="f2e47ae9-8f9b-4dd6-8e2a-978000d0f933" providerId="ADAL" clId="{A52AE230-9EE0-4687-AD55-DA27DB11E38D}" dt="2020-03-24T13:28:09.427" v="2414" actId="20577"/>
          <ac:spMkLst>
            <pc:docMk/>
            <pc:sldMk cId="2394713635" sldId="529"/>
            <ac:spMk id="2" creationId="{54378B45-B41F-4DDB-AE8E-EE9D4ADD5D57}"/>
          </ac:spMkLst>
        </pc:spChg>
        <pc:spChg chg="mod">
          <ac:chgData name="권지수" userId="f2e47ae9-8f9b-4dd6-8e2a-978000d0f933" providerId="ADAL" clId="{A52AE230-9EE0-4687-AD55-DA27DB11E38D}" dt="2020-03-24T13:31:49.352" v="2500" actId="20577"/>
          <ac:spMkLst>
            <pc:docMk/>
            <pc:sldMk cId="2394713635" sldId="529"/>
            <ac:spMk id="3" creationId="{E2406921-9419-428B-A687-B93FE99A8C23}"/>
          </ac:spMkLst>
        </pc:spChg>
      </pc:sldChg>
      <pc:sldChg chg="modNotesTx">
        <pc:chgData name="권지수" userId="f2e47ae9-8f9b-4dd6-8e2a-978000d0f933" providerId="ADAL" clId="{A52AE230-9EE0-4687-AD55-DA27DB11E38D}" dt="2020-04-08T10:58:18.353" v="10981" actId="20577"/>
        <pc:sldMkLst>
          <pc:docMk/>
          <pc:sldMk cId="2731174481" sldId="530"/>
        </pc:sldMkLst>
      </pc:sldChg>
      <pc:sldChg chg="modSp mod">
        <pc:chgData name="권지수" userId="f2e47ae9-8f9b-4dd6-8e2a-978000d0f933" providerId="ADAL" clId="{A52AE230-9EE0-4687-AD55-DA27DB11E38D}" dt="2020-03-27T04:32:55.124" v="9651" actId="20577"/>
        <pc:sldMkLst>
          <pc:docMk/>
          <pc:sldMk cId="352940522" sldId="531"/>
        </pc:sldMkLst>
        <pc:spChg chg="mod">
          <ac:chgData name="권지수" userId="f2e47ae9-8f9b-4dd6-8e2a-978000d0f933" providerId="ADAL" clId="{A52AE230-9EE0-4687-AD55-DA27DB11E38D}" dt="2020-03-26T10:59:52.521" v="8815" actId="20577"/>
          <ac:spMkLst>
            <pc:docMk/>
            <pc:sldMk cId="352940522" sldId="531"/>
            <ac:spMk id="2" creationId="{8B58CA5B-B14F-4CF6-87E9-7464D0F9612C}"/>
          </ac:spMkLst>
        </pc:spChg>
        <pc:spChg chg="mod">
          <ac:chgData name="권지수" userId="f2e47ae9-8f9b-4dd6-8e2a-978000d0f933" providerId="ADAL" clId="{A52AE230-9EE0-4687-AD55-DA27DB11E38D}" dt="2020-03-27T04:32:55.124" v="9651" actId="20577"/>
          <ac:spMkLst>
            <pc:docMk/>
            <pc:sldMk cId="352940522" sldId="531"/>
            <ac:spMk id="3" creationId="{A0E49DA2-1227-467E-973D-4B4C6853D0DD}"/>
          </ac:spMkLst>
        </pc:spChg>
      </pc:sldChg>
      <pc:sldChg chg="modSp del mod">
        <pc:chgData name="권지수" userId="f2e47ae9-8f9b-4dd6-8e2a-978000d0f933" providerId="ADAL" clId="{A52AE230-9EE0-4687-AD55-DA27DB11E38D}" dt="2020-03-27T04:24:49.609" v="9371" actId="47"/>
        <pc:sldMkLst>
          <pc:docMk/>
          <pc:sldMk cId="978661097" sldId="532"/>
        </pc:sldMkLst>
        <pc:spChg chg="mod">
          <ac:chgData name="권지수" userId="f2e47ae9-8f9b-4dd6-8e2a-978000d0f933" providerId="ADAL" clId="{A52AE230-9EE0-4687-AD55-DA27DB11E38D}" dt="2020-03-26T11:16:04.461" v="9215" actId="20577"/>
          <ac:spMkLst>
            <pc:docMk/>
            <pc:sldMk cId="978661097" sldId="532"/>
            <ac:spMk id="3" creationId="{ADC03CBE-A0C2-492D-8AB7-CA47C4E7AEB7}"/>
          </ac:spMkLst>
        </pc:spChg>
      </pc:sldChg>
      <pc:sldChg chg="addSp delSp modSp mod">
        <pc:chgData name="권지수" userId="f2e47ae9-8f9b-4dd6-8e2a-978000d0f933" providerId="ADAL" clId="{A52AE230-9EE0-4687-AD55-DA27DB11E38D}" dt="2020-04-08T11:04:50.142" v="11037"/>
        <pc:sldMkLst>
          <pc:docMk/>
          <pc:sldMk cId="2197802341" sldId="533"/>
        </pc:sldMkLst>
        <pc:spChg chg="mod">
          <ac:chgData name="권지수" userId="f2e47ae9-8f9b-4dd6-8e2a-978000d0f933" providerId="ADAL" clId="{A52AE230-9EE0-4687-AD55-DA27DB11E38D}" dt="2020-04-08T11:04:50.142" v="11037"/>
          <ac:spMkLst>
            <pc:docMk/>
            <pc:sldMk cId="2197802341" sldId="533"/>
            <ac:spMk id="2" creationId="{9280B8F5-1E5C-461A-86BB-F60A9E4D805E}"/>
          </ac:spMkLst>
        </pc:spChg>
        <pc:spChg chg="mod">
          <ac:chgData name="권지수" userId="f2e47ae9-8f9b-4dd6-8e2a-978000d0f933" providerId="ADAL" clId="{A52AE230-9EE0-4687-AD55-DA27DB11E38D}" dt="2020-03-26T08:24:31.103" v="8018" actId="15"/>
          <ac:spMkLst>
            <pc:docMk/>
            <pc:sldMk cId="2197802341" sldId="533"/>
            <ac:spMk id="3" creationId="{C3B221C1-0D49-43EC-B5AD-E7C18300D5AE}"/>
          </ac:spMkLst>
        </pc:spChg>
        <pc:spChg chg="add del mod">
          <ac:chgData name="권지수" userId="f2e47ae9-8f9b-4dd6-8e2a-978000d0f933" providerId="ADAL" clId="{A52AE230-9EE0-4687-AD55-DA27DB11E38D}" dt="2020-03-25T07:12:41.975" v="3995" actId="478"/>
          <ac:spMkLst>
            <pc:docMk/>
            <pc:sldMk cId="2197802341" sldId="533"/>
            <ac:spMk id="5" creationId="{80A5DDB1-F0C2-4660-8218-55A39ACE7259}"/>
          </ac:spMkLst>
        </pc:spChg>
        <pc:graphicFrameChg chg="add mod modGraphic">
          <ac:chgData name="권지수" userId="f2e47ae9-8f9b-4dd6-8e2a-978000d0f933" providerId="ADAL" clId="{A52AE230-9EE0-4687-AD55-DA27DB11E38D}" dt="2020-04-08T11:03:08.797" v="11036" actId="20577"/>
          <ac:graphicFrameMkLst>
            <pc:docMk/>
            <pc:sldMk cId="2197802341" sldId="533"/>
            <ac:graphicFrameMk id="4" creationId="{825AB8B9-7551-4DC4-81C1-05BFD063466A}"/>
          </ac:graphicFrameMkLst>
        </pc:graphicFrameChg>
      </pc:sldChg>
      <pc:sldChg chg="addSp delSp modSp add mod ord modNotesTx">
        <pc:chgData name="권지수" userId="f2e47ae9-8f9b-4dd6-8e2a-978000d0f933" providerId="ADAL" clId="{A52AE230-9EE0-4687-AD55-DA27DB11E38D}" dt="2020-04-08T10:58:09.889" v="10923" actId="20577"/>
        <pc:sldMkLst>
          <pc:docMk/>
          <pc:sldMk cId="3526451356" sldId="534"/>
        </pc:sldMkLst>
        <pc:spChg chg="mod">
          <ac:chgData name="권지수" userId="f2e47ae9-8f9b-4dd6-8e2a-978000d0f933" providerId="ADAL" clId="{A52AE230-9EE0-4687-AD55-DA27DB11E38D}" dt="2020-04-08T08:08:23.568" v="10294" actId="20577"/>
          <ac:spMkLst>
            <pc:docMk/>
            <pc:sldMk cId="3526451356" sldId="534"/>
            <ac:spMk id="2" creationId="{FDB20A3C-DFF3-4172-9E5D-2A61DEC12DBF}"/>
          </ac:spMkLst>
        </pc:spChg>
        <pc:spChg chg="mod">
          <ac:chgData name="권지수" userId="f2e47ae9-8f9b-4dd6-8e2a-978000d0f933" providerId="ADAL" clId="{A52AE230-9EE0-4687-AD55-DA27DB11E38D}" dt="2020-03-27T08:21:59.222" v="10105" actId="20577"/>
          <ac:spMkLst>
            <pc:docMk/>
            <pc:sldMk cId="3526451356" sldId="534"/>
            <ac:spMk id="3" creationId="{399648D7-D754-4FF0-8272-4D844C614277}"/>
          </ac:spMkLst>
        </pc:spChg>
        <pc:spChg chg="add mod topLvl">
          <ac:chgData name="권지수" userId="f2e47ae9-8f9b-4dd6-8e2a-978000d0f933" providerId="ADAL" clId="{A52AE230-9EE0-4687-AD55-DA27DB11E38D}" dt="2020-03-27T08:22:04.638" v="10106" actId="1076"/>
          <ac:spMkLst>
            <pc:docMk/>
            <pc:sldMk cId="3526451356" sldId="534"/>
            <ac:spMk id="6" creationId="{3DE03E20-DAC6-41D8-9402-7DE065546182}"/>
          </ac:spMkLst>
        </pc:spChg>
        <pc:spChg chg="add mod topLvl">
          <ac:chgData name="권지수" userId="f2e47ae9-8f9b-4dd6-8e2a-978000d0f933" providerId="ADAL" clId="{A52AE230-9EE0-4687-AD55-DA27DB11E38D}" dt="2020-03-27T08:22:04.638" v="10106" actId="1076"/>
          <ac:spMkLst>
            <pc:docMk/>
            <pc:sldMk cId="3526451356" sldId="534"/>
            <ac:spMk id="9" creationId="{659FD984-7FE9-4812-9570-25EF5D0C613D}"/>
          </ac:spMkLst>
        </pc:spChg>
        <pc:spChg chg="add mod topLvl">
          <ac:chgData name="권지수" userId="f2e47ae9-8f9b-4dd6-8e2a-978000d0f933" providerId="ADAL" clId="{A52AE230-9EE0-4687-AD55-DA27DB11E38D}" dt="2020-03-27T08:22:04.638" v="10106" actId="1076"/>
          <ac:spMkLst>
            <pc:docMk/>
            <pc:sldMk cId="3526451356" sldId="534"/>
            <ac:spMk id="10" creationId="{A7303AA8-C1AF-4A09-B2AA-CA804C18E158}"/>
          </ac:spMkLst>
        </pc:spChg>
        <pc:grpChg chg="add del mod">
          <ac:chgData name="권지수" userId="f2e47ae9-8f9b-4dd6-8e2a-978000d0f933" providerId="ADAL" clId="{A52AE230-9EE0-4687-AD55-DA27DB11E38D}" dt="2020-03-26T10:51:44.540" v="8458" actId="165"/>
          <ac:grpSpMkLst>
            <pc:docMk/>
            <pc:sldMk cId="3526451356" sldId="534"/>
            <ac:grpSpMk id="12" creationId="{11068061-9278-4809-8258-92CC8442820B}"/>
          </ac:grpSpMkLst>
        </pc:grpChg>
        <pc:graphicFrameChg chg="add mod modGraphic">
          <ac:chgData name="권지수" userId="f2e47ae9-8f9b-4dd6-8e2a-978000d0f933" providerId="ADAL" clId="{A52AE230-9EE0-4687-AD55-DA27DB11E38D}" dt="2020-03-27T08:22:04.638" v="10106" actId="1076"/>
          <ac:graphicFrameMkLst>
            <pc:docMk/>
            <pc:sldMk cId="3526451356" sldId="534"/>
            <ac:graphicFrameMk id="4" creationId="{DB26B8F9-0A62-4B71-B66B-70868B29DC4C}"/>
          </ac:graphicFrameMkLst>
        </pc:graphicFrameChg>
        <pc:cxnChg chg="add mod topLvl">
          <ac:chgData name="권지수" userId="f2e47ae9-8f9b-4dd6-8e2a-978000d0f933" providerId="ADAL" clId="{A52AE230-9EE0-4687-AD55-DA27DB11E38D}" dt="2020-03-27T08:22:04.638" v="10106" actId="1076"/>
          <ac:cxnSpMkLst>
            <pc:docMk/>
            <pc:sldMk cId="3526451356" sldId="534"/>
            <ac:cxnSpMk id="7" creationId="{ABB27F53-26DA-4304-A8AE-4F9B5EB16517}"/>
          </ac:cxnSpMkLst>
        </pc:cxnChg>
        <pc:cxnChg chg="add mod topLvl">
          <ac:chgData name="권지수" userId="f2e47ae9-8f9b-4dd6-8e2a-978000d0f933" providerId="ADAL" clId="{A52AE230-9EE0-4687-AD55-DA27DB11E38D}" dt="2020-03-27T08:22:04.638" v="10106" actId="1076"/>
          <ac:cxnSpMkLst>
            <pc:docMk/>
            <pc:sldMk cId="3526451356" sldId="534"/>
            <ac:cxnSpMk id="8" creationId="{AE958BCF-9066-4170-B378-8E564A09E2A0}"/>
          </ac:cxnSpMkLst>
        </pc:cxnChg>
      </pc:sldChg>
      <pc:sldChg chg="addSp delSp modSp add mod ord">
        <pc:chgData name="권지수" userId="f2e47ae9-8f9b-4dd6-8e2a-978000d0f933" providerId="ADAL" clId="{A52AE230-9EE0-4687-AD55-DA27DB11E38D}" dt="2020-04-08T11:37:58.506" v="11095" actId="113"/>
        <pc:sldMkLst>
          <pc:docMk/>
          <pc:sldMk cId="835613992" sldId="535"/>
        </pc:sldMkLst>
        <pc:spChg chg="mod">
          <ac:chgData name="권지수" userId="f2e47ae9-8f9b-4dd6-8e2a-978000d0f933" providerId="ADAL" clId="{A52AE230-9EE0-4687-AD55-DA27DB11E38D}" dt="2020-03-26T09:06:28.412" v="8040" actId="6549"/>
          <ac:spMkLst>
            <pc:docMk/>
            <pc:sldMk cId="835613992" sldId="535"/>
            <ac:spMk id="2" creationId="{60F68CB2-0DB1-4672-B9B8-EABD72C2B385}"/>
          </ac:spMkLst>
        </pc:spChg>
        <pc:spChg chg="mod">
          <ac:chgData name="권지수" userId="f2e47ae9-8f9b-4dd6-8e2a-978000d0f933" providerId="ADAL" clId="{A52AE230-9EE0-4687-AD55-DA27DB11E38D}" dt="2020-04-08T11:20:59.758" v="11073" actId="20577"/>
          <ac:spMkLst>
            <pc:docMk/>
            <pc:sldMk cId="835613992" sldId="535"/>
            <ac:spMk id="3" creationId="{F32D7B7A-1CFD-4C4A-9E7B-C604AD9959CE}"/>
          </ac:spMkLst>
        </pc:spChg>
        <pc:spChg chg="add mod topLvl">
          <ac:chgData name="권지수" userId="f2e47ae9-8f9b-4dd6-8e2a-978000d0f933" providerId="ADAL" clId="{A52AE230-9EE0-4687-AD55-DA27DB11E38D}" dt="2020-04-08T11:37:58.506" v="11095" actId="113"/>
          <ac:spMkLst>
            <pc:docMk/>
            <pc:sldMk cId="835613992" sldId="535"/>
            <ac:spMk id="12" creationId="{1EA4CA7B-4D34-4C87-87E4-A1BD69F00559}"/>
          </ac:spMkLst>
        </pc:spChg>
        <pc:spChg chg="add del mod">
          <ac:chgData name="권지수" userId="f2e47ae9-8f9b-4dd6-8e2a-978000d0f933" providerId="ADAL" clId="{A52AE230-9EE0-4687-AD55-DA27DB11E38D}" dt="2020-03-25T08:18:07.708" v="4518" actId="478"/>
          <ac:spMkLst>
            <pc:docMk/>
            <pc:sldMk cId="835613992" sldId="535"/>
            <ac:spMk id="13" creationId="{87C9810E-448F-4A65-B231-CF9BB93C4749}"/>
          </ac:spMkLst>
        </pc:spChg>
        <pc:spChg chg="add del mod">
          <ac:chgData name="권지수" userId="f2e47ae9-8f9b-4dd6-8e2a-978000d0f933" providerId="ADAL" clId="{A52AE230-9EE0-4687-AD55-DA27DB11E38D}" dt="2020-03-25T08:18:07.708" v="4518" actId="478"/>
          <ac:spMkLst>
            <pc:docMk/>
            <pc:sldMk cId="835613992" sldId="535"/>
            <ac:spMk id="16" creationId="{B6E73E30-3918-483C-A30E-E6BA3160044D}"/>
          </ac:spMkLst>
        </pc:spChg>
        <pc:spChg chg="add mod topLvl">
          <ac:chgData name="권지수" userId="f2e47ae9-8f9b-4dd6-8e2a-978000d0f933" providerId="ADAL" clId="{A52AE230-9EE0-4687-AD55-DA27DB11E38D}" dt="2020-04-08T11:37:58.506" v="11095" actId="113"/>
          <ac:spMkLst>
            <pc:docMk/>
            <pc:sldMk cId="835613992" sldId="535"/>
            <ac:spMk id="31" creationId="{F6F46518-C8D4-443F-8C19-2B33450ADC9D}"/>
          </ac:spMkLst>
        </pc:spChg>
        <pc:spChg chg="add mod topLvl">
          <ac:chgData name="권지수" userId="f2e47ae9-8f9b-4dd6-8e2a-978000d0f933" providerId="ADAL" clId="{A52AE230-9EE0-4687-AD55-DA27DB11E38D}" dt="2020-04-08T11:37:58.506" v="11095" actId="113"/>
          <ac:spMkLst>
            <pc:docMk/>
            <pc:sldMk cId="835613992" sldId="535"/>
            <ac:spMk id="32" creationId="{95447F2E-EEB6-43B9-BFDC-2CF52730DAA3}"/>
          </ac:spMkLst>
        </pc:spChg>
        <pc:grpChg chg="add mod topLvl">
          <ac:chgData name="권지수" userId="f2e47ae9-8f9b-4dd6-8e2a-978000d0f933" providerId="ADAL" clId="{A52AE230-9EE0-4687-AD55-DA27DB11E38D}" dt="2020-04-08T11:37:37.971" v="11090" actId="165"/>
          <ac:grpSpMkLst>
            <pc:docMk/>
            <pc:sldMk cId="835613992" sldId="535"/>
            <ac:grpSpMk id="7" creationId="{0040A3A7-5828-4018-B32C-05A5D48582B1}"/>
          </ac:grpSpMkLst>
        </pc:grpChg>
        <pc:grpChg chg="add del mod">
          <ac:chgData name="권지수" userId="f2e47ae9-8f9b-4dd6-8e2a-978000d0f933" providerId="ADAL" clId="{A52AE230-9EE0-4687-AD55-DA27DB11E38D}" dt="2020-04-08T11:37:37.971" v="11090" actId="165"/>
          <ac:grpSpMkLst>
            <pc:docMk/>
            <pc:sldMk cId="835613992" sldId="535"/>
            <ac:grpSpMk id="8" creationId="{5AA5E683-6E33-4DBA-AB9A-32D5F82D30B0}"/>
          </ac:grpSpMkLst>
        </pc:grpChg>
        <pc:graphicFrameChg chg="add mod">
          <ac:chgData name="권지수" userId="f2e47ae9-8f9b-4dd6-8e2a-978000d0f933" providerId="ADAL" clId="{A52AE230-9EE0-4687-AD55-DA27DB11E38D}" dt="2020-04-08T07:21:20.373" v="10263" actId="2711"/>
          <ac:graphicFrameMkLst>
            <pc:docMk/>
            <pc:sldMk cId="835613992" sldId="535"/>
            <ac:graphicFrameMk id="4" creationId="{0CDF2786-2121-4515-86D7-2DECEE4A7AFD}"/>
          </ac:graphicFrameMkLst>
        </pc:graphicFrameChg>
        <pc:graphicFrameChg chg="add mod">
          <ac:chgData name="권지수" userId="f2e47ae9-8f9b-4dd6-8e2a-978000d0f933" providerId="ADAL" clId="{A52AE230-9EE0-4687-AD55-DA27DB11E38D}" dt="2020-03-27T04:24:28.491" v="9368" actId="2711"/>
          <ac:graphicFrameMkLst>
            <pc:docMk/>
            <pc:sldMk cId="835613992" sldId="535"/>
            <ac:graphicFrameMk id="5" creationId="{79A5B686-19E5-466A-B955-14833DBEB11A}"/>
          </ac:graphicFrameMkLst>
        </pc:graphicFrameChg>
        <pc:graphicFrameChg chg="add mod">
          <ac:chgData name="권지수" userId="f2e47ae9-8f9b-4dd6-8e2a-978000d0f933" providerId="ADAL" clId="{A52AE230-9EE0-4687-AD55-DA27DB11E38D}" dt="2020-03-27T04:24:32.037" v="9369" actId="2711"/>
          <ac:graphicFrameMkLst>
            <pc:docMk/>
            <pc:sldMk cId="835613992" sldId="535"/>
            <ac:graphicFrameMk id="6" creationId="{25AB5213-4433-42DF-9562-62A9BBEF35D6}"/>
          </ac:graphicFrameMkLst>
        </pc:graphicFrameChg>
        <pc:cxnChg chg="add del mod">
          <ac:chgData name="권지수" userId="f2e47ae9-8f9b-4dd6-8e2a-978000d0f933" providerId="ADAL" clId="{A52AE230-9EE0-4687-AD55-DA27DB11E38D}" dt="2020-03-25T08:18:10.199" v="4519" actId="478"/>
          <ac:cxnSpMkLst>
            <pc:docMk/>
            <pc:sldMk cId="835613992" sldId="535"/>
            <ac:cxnSpMk id="8" creationId="{DF2BA655-791C-46F1-A50A-FA7BDD8F775B}"/>
          </ac:cxnSpMkLst>
        </pc:cxnChg>
        <pc:cxnChg chg="add del mod">
          <ac:chgData name="권지수" userId="f2e47ae9-8f9b-4dd6-8e2a-978000d0f933" providerId="ADAL" clId="{A52AE230-9EE0-4687-AD55-DA27DB11E38D}" dt="2020-03-25T08:18:10.199" v="4519" actId="478"/>
          <ac:cxnSpMkLst>
            <pc:docMk/>
            <pc:sldMk cId="835613992" sldId="535"/>
            <ac:cxnSpMk id="9" creationId="{08EA58A6-9622-4A3C-ACDB-D0BE0A39869E}"/>
          </ac:cxnSpMkLst>
        </pc:cxnChg>
        <pc:cxnChg chg="add del mod">
          <ac:chgData name="권지수" userId="f2e47ae9-8f9b-4dd6-8e2a-978000d0f933" providerId="ADAL" clId="{A52AE230-9EE0-4687-AD55-DA27DB11E38D}" dt="2020-03-25T08:18:10.199" v="4519" actId="478"/>
          <ac:cxnSpMkLst>
            <pc:docMk/>
            <pc:sldMk cId="835613992" sldId="535"/>
            <ac:cxnSpMk id="10" creationId="{70F00099-408C-4B27-8DA6-0894271AC929}"/>
          </ac:cxnSpMkLst>
        </pc:cxnChg>
        <pc:cxnChg chg="add del mod">
          <ac:chgData name="권지수" userId="f2e47ae9-8f9b-4dd6-8e2a-978000d0f933" providerId="ADAL" clId="{A52AE230-9EE0-4687-AD55-DA27DB11E38D}" dt="2020-03-25T08:18:10.199" v="4519" actId="478"/>
          <ac:cxnSpMkLst>
            <pc:docMk/>
            <pc:sldMk cId="835613992" sldId="535"/>
            <ac:cxnSpMk id="11" creationId="{637A44C8-8C58-4D83-86AB-E04091474749}"/>
          </ac:cxnSpMkLst>
        </pc:cxnChg>
        <pc:cxnChg chg="add del mod">
          <ac:chgData name="권지수" userId="f2e47ae9-8f9b-4dd6-8e2a-978000d0f933" providerId="ADAL" clId="{A52AE230-9EE0-4687-AD55-DA27DB11E38D}" dt="2020-03-25T08:18:10.199" v="4519" actId="478"/>
          <ac:cxnSpMkLst>
            <pc:docMk/>
            <pc:sldMk cId="835613992" sldId="535"/>
            <ac:cxnSpMk id="14" creationId="{C5A967D2-F1BE-4313-B13F-CD3567D6A0F9}"/>
          </ac:cxnSpMkLst>
        </pc:cxnChg>
        <pc:cxnChg chg="add del mod">
          <ac:chgData name="권지수" userId="f2e47ae9-8f9b-4dd6-8e2a-978000d0f933" providerId="ADAL" clId="{A52AE230-9EE0-4687-AD55-DA27DB11E38D}" dt="2020-03-25T08:18:10.199" v="4519" actId="478"/>
          <ac:cxnSpMkLst>
            <pc:docMk/>
            <pc:sldMk cId="835613992" sldId="535"/>
            <ac:cxnSpMk id="15" creationId="{E4C7A460-0B32-430A-9780-EC0276D0347E}"/>
          </ac:cxnSpMkLst>
        </pc:cxnChg>
        <pc:cxnChg chg="add mod topLvl">
          <ac:chgData name="권지수" userId="f2e47ae9-8f9b-4dd6-8e2a-978000d0f933" providerId="ADAL" clId="{A52AE230-9EE0-4687-AD55-DA27DB11E38D}" dt="2020-04-08T11:37:49.077" v="11093" actId="208"/>
          <ac:cxnSpMkLst>
            <pc:docMk/>
            <pc:sldMk cId="835613992" sldId="535"/>
            <ac:cxnSpMk id="18" creationId="{A6139092-6C2A-40A0-9E02-60222DB4537D}"/>
          </ac:cxnSpMkLst>
        </pc:cxnChg>
        <pc:cxnChg chg="add mod topLvl">
          <ac:chgData name="권지수" userId="f2e47ae9-8f9b-4dd6-8e2a-978000d0f933" providerId="ADAL" clId="{A52AE230-9EE0-4687-AD55-DA27DB11E38D}" dt="2020-04-08T11:37:49.077" v="11093" actId="208"/>
          <ac:cxnSpMkLst>
            <pc:docMk/>
            <pc:sldMk cId="835613992" sldId="535"/>
            <ac:cxnSpMk id="20" creationId="{094B84D1-92C8-4F7A-B725-A783F363A26F}"/>
          </ac:cxnSpMkLst>
        </pc:cxnChg>
        <pc:cxnChg chg="add mod topLvl">
          <ac:chgData name="권지수" userId="f2e47ae9-8f9b-4dd6-8e2a-978000d0f933" providerId="ADAL" clId="{A52AE230-9EE0-4687-AD55-DA27DB11E38D}" dt="2020-04-08T11:37:49.077" v="11093" actId="208"/>
          <ac:cxnSpMkLst>
            <pc:docMk/>
            <pc:sldMk cId="835613992" sldId="535"/>
            <ac:cxnSpMk id="23" creationId="{23EE0433-1D04-484D-891D-C8A1579E3052}"/>
          </ac:cxnSpMkLst>
        </pc:cxnChg>
        <pc:cxnChg chg="add mod topLvl">
          <ac:chgData name="권지수" userId="f2e47ae9-8f9b-4dd6-8e2a-978000d0f933" providerId="ADAL" clId="{A52AE230-9EE0-4687-AD55-DA27DB11E38D}" dt="2020-04-08T11:37:49.077" v="11093" actId="208"/>
          <ac:cxnSpMkLst>
            <pc:docMk/>
            <pc:sldMk cId="835613992" sldId="535"/>
            <ac:cxnSpMk id="24" creationId="{6B7F4090-84F3-4DC7-9682-86D461637102}"/>
          </ac:cxnSpMkLst>
        </pc:cxnChg>
        <pc:cxnChg chg="add mod topLvl">
          <ac:chgData name="권지수" userId="f2e47ae9-8f9b-4dd6-8e2a-978000d0f933" providerId="ADAL" clId="{A52AE230-9EE0-4687-AD55-DA27DB11E38D}" dt="2020-04-08T11:37:49.077" v="11093" actId="208"/>
          <ac:cxnSpMkLst>
            <pc:docMk/>
            <pc:sldMk cId="835613992" sldId="535"/>
            <ac:cxnSpMk id="27" creationId="{0423D40A-4BA5-4832-9C33-E81E1AA4A91E}"/>
          </ac:cxnSpMkLst>
        </pc:cxnChg>
        <pc:cxnChg chg="add mod topLvl">
          <ac:chgData name="권지수" userId="f2e47ae9-8f9b-4dd6-8e2a-978000d0f933" providerId="ADAL" clId="{A52AE230-9EE0-4687-AD55-DA27DB11E38D}" dt="2020-04-08T11:37:49.077" v="11093" actId="208"/>
          <ac:cxnSpMkLst>
            <pc:docMk/>
            <pc:sldMk cId="835613992" sldId="535"/>
            <ac:cxnSpMk id="28" creationId="{5397DE52-5A09-4760-A884-439523F289F5}"/>
          </ac:cxnSpMkLst>
        </pc:cxnChg>
      </pc:sldChg>
      <pc:sldChg chg="modSp add del mod">
        <pc:chgData name="권지수" userId="f2e47ae9-8f9b-4dd6-8e2a-978000d0f933" providerId="ADAL" clId="{A52AE230-9EE0-4687-AD55-DA27DB11E38D}" dt="2020-03-25T15:56:39.835" v="6193" actId="47"/>
        <pc:sldMkLst>
          <pc:docMk/>
          <pc:sldMk cId="2676263680" sldId="536"/>
        </pc:sldMkLst>
        <pc:spChg chg="mod">
          <ac:chgData name="권지수" userId="f2e47ae9-8f9b-4dd6-8e2a-978000d0f933" providerId="ADAL" clId="{A52AE230-9EE0-4687-AD55-DA27DB11E38D}" dt="2020-03-25T08:26:41.479" v="4677"/>
          <ac:spMkLst>
            <pc:docMk/>
            <pc:sldMk cId="2676263680" sldId="536"/>
            <ac:spMk id="2" creationId="{70510241-0A3D-4F9F-BA9A-5FEAE371FECC}"/>
          </ac:spMkLst>
        </pc:spChg>
      </pc:sldChg>
      <pc:sldChg chg="addSp delSp modSp add del mod">
        <pc:chgData name="권지수" userId="f2e47ae9-8f9b-4dd6-8e2a-978000d0f933" providerId="ADAL" clId="{A52AE230-9EE0-4687-AD55-DA27DB11E38D}" dt="2020-03-25T14:34:30.367" v="5394" actId="47"/>
        <pc:sldMkLst>
          <pc:docMk/>
          <pc:sldMk cId="1559271874" sldId="537"/>
        </pc:sldMkLst>
        <pc:spChg chg="mod">
          <ac:chgData name="권지수" userId="f2e47ae9-8f9b-4dd6-8e2a-978000d0f933" providerId="ADAL" clId="{A52AE230-9EE0-4687-AD55-DA27DB11E38D}" dt="2020-03-25T14:25:30.792" v="5171" actId="20577"/>
          <ac:spMkLst>
            <pc:docMk/>
            <pc:sldMk cId="1559271874" sldId="537"/>
            <ac:spMk id="2" creationId="{CB815392-52FE-4F76-9346-E94ED7DEF7C2}"/>
          </ac:spMkLst>
        </pc:spChg>
        <pc:spChg chg="add del">
          <ac:chgData name="권지수" userId="f2e47ae9-8f9b-4dd6-8e2a-978000d0f933" providerId="ADAL" clId="{A52AE230-9EE0-4687-AD55-DA27DB11E38D}" dt="2020-03-25T14:25:51.773" v="5174" actId="478"/>
          <ac:spMkLst>
            <pc:docMk/>
            <pc:sldMk cId="1559271874" sldId="537"/>
            <ac:spMk id="14" creationId="{AD4BB5E4-1739-444E-BD4F-C4604E933094}"/>
          </ac:spMkLst>
        </pc:spChg>
        <pc:grpChg chg="mod">
          <ac:chgData name="권지수" userId="f2e47ae9-8f9b-4dd6-8e2a-978000d0f933" providerId="ADAL" clId="{A52AE230-9EE0-4687-AD55-DA27DB11E38D}" dt="2020-03-25T14:25:54.545" v="5175" actId="1076"/>
          <ac:grpSpMkLst>
            <pc:docMk/>
            <pc:sldMk cId="1559271874" sldId="537"/>
            <ac:grpSpMk id="9" creationId="{2C7FD730-CE3F-407F-B4BB-CB32A8C96B9A}"/>
          </ac:grpSpMkLst>
        </pc:grpChg>
      </pc:sldChg>
      <pc:sldChg chg="addSp delSp modSp add mod modNotesTx">
        <pc:chgData name="권지수" userId="f2e47ae9-8f9b-4dd6-8e2a-978000d0f933" providerId="ADAL" clId="{A52AE230-9EE0-4687-AD55-DA27DB11E38D}" dt="2020-04-08T07:16:05.235" v="10262" actId="20577"/>
        <pc:sldMkLst>
          <pc:docMk/>
          <pc:sldMk cId="2314450435" sldId="537"/>
        </pc:sldMkLst>
        <pc:spChg chg="mod">
          <ac:chgData name="권지수" userId="f2e47ae9-8f9b-4dd6-8e2a-978000d0f933" providerId="ADAL" clId="{A52AE230-9EE0-4687-AD55-DA27DB11E38D}" dt="2020-03-25T16:07:54.279" v="6437" actId="20577"/>
          <ac:spMkLst>
            <pc:docMk/>
            <pc:sldMk cId="2314450435" sldId="537"/>
            <ac:spMk id="2" creationId="{CB815392-52FE-4F76-9346-E94ED7DEF7C2}"/>
          </ac:spMkLst>
        </pc:spChg>
        <pc:spChg chg="mod">
          <ac:chgData name="권지수" userId="f2e47ae9-8f9b-4dd6-8e2a-978000d0f933" providerId="ADAL" clId="{A52AE230-9EE0-4687-AD55-DA27DB11E38D}" dt="2020-04-08T07:16:05.235" v="10262" actId="20577"/>
          <ac:spMkLst>
            <pc:docMk/>
            <pc:sldMk cId="2314450435" sldId="537"/>
            <ac:spMk id="3" creationId="{A82F2F5D-6A64-4201-AD45-6B7D4FAA4D93}"/>
          </ac:spMkLst>
        </pc:spChg>
        <pc:spChg chg="add del">
          <ac:chgData name="권지수" userId="f2e47ae9-8f9b-4dd6-8e2a-978000d0f933" providerId="ADAL" clId="{A52AE230-9EE0-4687-AD55-DA27DB11E38D}" dt="2020-03-25T15:43:09.767" v="5952"/>
          <ac:spMkLst>
            <pc:docMk/>
            <pc:sldMk cId="2314450435" sldId="537"/>
            <ac:spMk id="4" creationId="{B8E1E326-42F6-4E33-AC53-F51BA715CEAD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12" creationId="{3178F7ED-8973-4EFA-B068-F6A4F5BA8A31}"/>
          </ac:spMkLst>
        </pc:spChg>
        <pc:spChg chg="add mod topLvl">
          <ac:chgData name="권지수" userId="f2e47ae9-8f9b-4dd6-8e2a-978000d0f933" providerId="ADAL" clId="{A52AE230-9EE0-4687-AD55-DA27DB11E38D}" dt="2020-03-26T10:48:40.862" v="8397" actId="1076"/>
          <ac:spMkLst>
            <pc:docMk/>
            <pc:sldMk cId="2314450435" sldId="537"/>
            <ac:spMk id="13" creationId="{736160BA-1583-41CA-8718-1E7CACEDB8AC}"/>
          </ac:spMkLst>
        </pc:spChg>
        <pc:spChg chg="del">
          <ac:chgData name="권지수" userId="f2e47ae9-8f9b-4dd6-8e2a-978000d0f933" providerId="ADAL" clId="{A52AE230-9EE0-4687-AD55-DA27DB11E38D}" dt="2020-03-25T16:19:39.827" v="6525" actId="478"/>
          <ac:spMkLst>
            <pc:docMk/>
            <pc:sldMk cId="2314450435" sldId="537"/>
            <ac:spMk id="14" creationId="{AD4BB5E4-1739-444E-BD4F-C4604E933094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17" creationId="{9335890B-D16D-45E1-9DD6-1DAB07826377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18" creationId="{965CA7B4-DDBA-4A7A-B2E2-752085999CA4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23" creationId="{71F93485-EBBF-4409-8639-13F6CE25210F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24" creationId="{571D562C-595C-408D-BFAF-BE8E81313281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26" creationId="{7C731F26-DD2E-4DD2-A3FB-23D515422C20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27" creationId="{45D523D1-1ACA-4050-9190-57351C2A52DC}"/>
          </ac:spMkLst>
        </pc:spChg>
        <pc:spChg chg="add mod topLvl">
          <ac:chgData name="권지수" userId="f2e47ae9-8f9b-4dd6-8e2a-978000d0f933" providerId="ADAL" clId="{A52AE230-9EE0-4687-AD55-DA27DB11E38D}" dt="2020-03-26T10:49:14.766" v="8409" actId="164"/>
          <ac:spMkLst>
            <pc:docMk/>
            <pc:sldMk cId="2314450435" sldId="537"/>
            <ac:spMk id="29" creationId="{4CE8E8D4-69C7-40F1-B6A1-9705E4098C7D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31" creationId="{0B461123-31C5-4CDE-8E53-26A75ED7531F}"/>
          </ac:spMkLst>
        </pc:spChg>
        <pc:spChg chg="add del mod">
          <ac:chgData name="권지수" userId="f2e47ae9-8f9b-4dd6-8e2a-978000d0f933" providerId="ADAL" clId="{A52AE230-9EE0-4687-AD55-DA27DB11E38D}" dt="2020-03-25T16:26:09.818" v="6673" actId="478"/>
          <ac:spMkLst>
            <pc:docMk/>
            <pc:sldMk cId="2314450435" sldId="537"/>
            <ac:spMk id="32" creationId="{B0DEAE51-D626-4E26-A415-23E43E73671B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33" creationId="{424CA751-983F-4431-88B3-DFEFC545714A}"/>
          </ac:spMkLst>
        </pc:spChg>
        <pc:spChg chg="add mod ord">
          <ac:chgData name="권지수" userId="f2e47ae9-8f9b-4dd6-8e2a-978000d0f933" providerId="ADAL" clId="{A52AE230-9EE0-4687-AD55-DA27DB11E38D}" dt="2020-03-26T10:48:37.394" v="8396" actId="167"/>
          <ac:spMkLst>
            <pc:docMk/>
            <pc:sldMk cId="2314450435" sldId="537"/>
            <ac:spMk id="34" creationId="{15ED646D-93DE-47C4-8778-1220DB6BE37E}"/>
          </ac:spMkLst>
        </pc:spChg>
        <pc:spChg chg="add del mod">
          <ac:chgData name="권지수" userId="f2e47ae9-8f9b-4dd6-8e2a-978000d0f933" providerId="ADAL" clId="{A52AE230-9EE0-4687-AD55-DA27DB11E38D}" dt="2020-03-25T16:23:54.163" v="6615" actId="478"/>
          <ac:spMkLst>
            <pc:docMk/>
            <pc:sldMk cId="2314450435" sldId="537"/>
            <ac:spMk id="34" creationId="{D99A0280-9080-4486-AD07-00CAE4471DE3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35" creationId="{74D9549E-8829-40DA-B31A-467211DB3D0A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36" creationId="{F25E99EE-1150-4B93-A186-47FD8B6C357C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37" creationId="{3F04339A-6AD6-4AFF-9ACD-21D5BD8AC721}"/>
          </ac:spMkLst>
        </pc:spChg>
        <pc:spChg chg="add mod ord">
          <ac:chgData name="권지수" userId="f2e47ae9-8f9b-4dd6-8e2a-978000d0f933" providerId="ADAL" clId="{A52AE230-9EE0-4687-AD55-DA27DB11E38D}" dt="2020-04-08T05:42:00.621" v="10234" actId="2085"/>
          <ac:spMkLst>
            <pc:docMk/>
            <pc:sldMk cId="2314450435" sldId="537"/>
            <ac:spMk id="38" creationId="{1FB325BE-2495-4E89-8FF9-5DF5487780BF}"/>
          </ac:spMkLst>
        </pc:spChg>
        <pc:spChg chg="add mod">
          <ac:chgData name="권지수" userId="f2e47ae9-8f9b-4dd6-8e2a-978000d0f933" providerId="ADAL" clId="{A52AE230-9EE0-4687-AD55-DA27DB11E38D}" dt="2020-03-26T10:49:14.766" v="8409" actId="164"/>
          <ac:spMkLst>
            <pc:docMk/>
            <pc:sldMk cId="2314450435" sldId="537"/>
            <ac:spMk id="39" creationId="{FD9100C3-2146-407A-8682-63397279F2DC}"/>
          </ac:spMkLst>
        </pc:spChg>
        <pc:spChg chg="add mod topLvl">
          <ac:chgData name="권지수" userId="f2e47ae9-8f9b-4dd6-8e2a-978000d0f933" providerId="ADAL" clId="{A52AE230-9EE0-4687-AD55-DA27DB11E38D}" dt="2020-03-26T10:48:13.200" v="8386" actId="165"/>
          <ac:spMkLst>
            <pc:docMk/>
            <pc:sldMk cId="2314450435" sldId="537"/>
            <ac:spMk id="40" creationId="{3B8621F5-41CE-4EB2-9EAA-2EE43B18387C}"/>
          </ac:spMkLst>
        </pc:spChg>
        <pc:spChg chg="add del mod">
          <ac:chgData name="권지수" userId="f2e47ae9-8f9b-4dd6-8e2a-978000d0f933" providerId="ADAL" clId="{A52AE230-9EE0-4687-AD55-DA27DB11E38D}" dt="2020-03-26T10:49:08.230" v="8407" actId="478"/>
          <ac:spMkLst>
            <pc:docMk/>
            <pc:sldMk cId="2314450435" sldId="537"/>
            <ac:spMk id="42" creationId="{9E2E2EE8-65F0-4F49-A9F2-7C2376C6650C}"/>
          </ac:spMkLst>
        </pc:spChg>
        <pc:spChg chg="add del mod">
          <ac:chgData name="권지수" userId="f2e47ae9-8f9b-4dd6-8e2a-978000d0f933" providerId="ADAL" clId="{A52AE230-9EE0-4687-AD55-DA27DB11E38D}" dt="2020-03-26T10:49:08.230" v="8407" actId="478"/>
          <ac:spMkLst>
            <pc:docMk/>
            <pc:sldMk cId="2314450435" sldId="537"/>
            <ac:spMk id="43" creationId="{48617D6E-D1A0-46C1-9A22-366DD0C98BFC}"/>
          </ac:spMkLst>
        </pc:spChg>
        <pc:spChg chg="del topLvl">
          <ac:chgData name="권지수" userId="f2e47ae9-8f9b-4dd6-8e2a-978000d0f933" providerId="ADAL" clId="{A52AE230-9EE0-4687-AD55-DA27DB11E38D}" dt="2020-03-25T15:24:44.086" v="5739" actId="478"/>
          <ac:spMkLst>
            <pc:docMk/>
            <pc:sldMk cId="2314450435" sldId="537"/>
            <ac:spMk id="81" creationId="{0E37916F-FB22-45DE-B25E-BD78941C1798}"/>
          </ac:spMkLst>
        </pc:spChg>
        <pc:spChg chg="del">
          <ac:chgData name="권지수" userId="f2e47ae9-8f9b-4dd6-8e2a-978000d0f933" providerId="ADAL" clId="{A52AE230-9EE0-4687-AD55-DA27DB11E38D}" dt="2020-03-25T15:24:42.138" v="5738" actId="478"/>
          <ac:spMkLst>
            <pc:docMk/>
            <pc:sldMk cId="2314450435" sldId="537"/>
            <ac:spMk id="82" creationId="{2167E547-916F-4DA4-9A7A-3591C374B024}"/>
          </ac:spMkLst>
        </pc:spChg>
        <pc:spChg chg="del">
          <ac:chgData name="권지수" userId="f2e47ae9-8f9b-4dd6-8e2a-978000d0f933" providerId="ADAL" clId="{A52AE230-9EE0-4687-AD55-DA27DB11E38D}" dt="2020-03-25T15:24:33.346" v="5734" actId="478"/>
          <ac:spMkLst>
            <pc:docMk/>
            <pc:sldMk cId="2314450435" sldId="537"/>
            <ac:spMk id="83" creationId="{8853830E-0B50-4CC6-B706-04E7DD17C3BB}"/>
          </ac:spMkLst>
        </pc:spChg>
        <pc:spChg chg="add del mod">
          <ac:chgData name="권지수" userId="f2e47ae9-8f9b-4dd6-8e2a-978000d0f933" providerId="ADAL" clId="{A52AE230-9EE0-4687-AD55-DA27DB11E38D}" dt="2020-03-25T15:58:25.485" v="6206" actId="478"/>
          <ac:spMkLst>
            <pc:docMk/>
            <pc:sldMk cId="2314450435" sldId="537"/>
            <ac:spMk id="84" creationId="{91E3CAE1-6468-46A6-B6EA-8F3556A70104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92" creationId="{18B1E02A-E29D-4491-B4B1-963B70F68697}"/>
          </ac:spMkLst>
        </pc:spChg>
        <pc:spChg chg="add mod topLvl">
          <ac:chgData name="권지수" userId="f2e47ae9-8f9b-4dd6-8e2a-978000d0f933" providerId="ADAL" clId="{A52AE230-9EE0-4687-AD55-DA27DB11E38D}" dt="2020-03-26T10:48:13.698" v="8387" actId="165"/>
          <ac:spMkLst>
            <pc:docMk/>
            <pc:sldMk cId="2314450435" sldId="537"/>
            <ac:spMk id="94" creationId="{89AE4EE4-79F1-4409-8C66-E5ABB5ECE69C}"/>
          </ac:spMkLst>
        </pc:spChg>
        <pc:grpChg chg="add mod">
          <ac:chgData name="권지수" userId="f2e47ae9-8f9b-4dd6-8e2a-978000d0f933" providerId="ADAL" clId="{A52AE230-9EE0-4687-AD55-DA27DB11E38D}" dt="2020-03-26T10:49:18.583" v="8410" actId="1076"/>
          <ac:grpSpMkLst>
            <pc:docMk/>
            <pc:sldMk cId="2314450435" sldId="537"/>
            <ac:grpSpMk id="4" creationId="{DDEECA02-E304-4E6A-A2CE-6931BECE0AB5}"/>
          </ac:grpSpMkLst>
        </pc:grpChg>
        <pc:grpChg chg="del topLvl">
          <ac:chgData name="권지수" userId="f2e47ae9-8f9b-4dd6-8e2a-978000d0f933" providerId="ADAL" clId="{A52AE230-9EE0-4687-AD55-DA27DB11E38D}" dt="2020-03-25T15:43:29.969" v="5978" actId="478"/>
          <ac:grpSpMkLst>
            <pc:docMk/>
            <pc:sldMk cId="2314450435" sldId="537"/>
            <ac:grpSpMk id="9" creationId="{2C7FD730-CE3F-407F-B4BB-CB32A8C96B9A}"/>
          </ac:grpSpMkLst>
        </pc:grpChg>
        <pc:grpChg chg="add del mod topLvl">
          <ac:chgData name="권지수" userId="f2e47ae9-8f9b-4dd6-8e2a-978000d0f933" providerId="ADAL" clId="{A52AE230-9EE0-4687-AD55-DA27DB11E38D}" dt="2020-03-26T10:48:13.698" v="8387" actId="165"/>
          <ac:grpSpMkLst>
            <pc:docMk/>
            <pc:sldMk cId="2314450435" sldId="537"/>
            <ac:grpSpMk id="30" creationId="{A7F88CE7-4AC0-4A93-9D3C-01D1B456B4FC}"/>
          </ac:grpSpMkLst>
        </pc:grpChg>
        <pc:grpChg chg="add del mod">
          <ac:chgData name="권지수" userId="f2e47ae9-8f9b-4dd6-8e2a-978000d0f933" providerId="ADAL" clId="{A52AE230-9EE0-4687-AD55-DA27DB11E38D}" dt="2020-03-26T10:48:13.200" v="8386" actId="165"/>
          <ac:grpSpMkLst>
            <pc:docMk/>
            <pc:sldMk cId="2314450435" sldId="537"/>
            <ac:grpSpMk id="41" creationId="{3BD1E818-A1C0-4904-AA47-A174DE5A3223}"/>
          </ac:grpSpMkLst>
        </pc:grpChg>
        <pc:grpChg chg="del">
          <ac:chgData name="권지수" userId="f2e47ae9-8f9b-4dd6-8e2a-978000d0f933" providerId="ADAL" clId="{A52AE230-9EE0-4687-AD55-DA27DB11E38D}" dt="2020-03-25T15:42:52.925" v="5948" actId="478"/>
          <ac:grpSpMkLst>
            <pc:docMk/>
            <pc:sldMk cId="2314450435" sldId="537"/>
            <ac:grpSpMk id="99" creationId="{ACAE5832-63B8-471A-9A61-0B78EF890F0E}"/>
          </ac:grpSpMkLst>
        </pc:grpChg>
        <pc:grpChg chg="add del">
          <ac:chgData name="권지수" userId="f2e47ae9-8f9b-4dd6-8e2a-978000d0f933" providerId="ADAL" clId="{A52AE230-9EE0-4687-AD55-DA27DB11E38D}" dt="2020-03-25T15:24:44.086" v="5739" actId="478"/>
          <ac:grpSpMkLst>
            <pc:docMk/>
            <pc:sldMk cId="2314450435" sldId="537"/>
            <ac:grpSpMk id="100" creationId="{6374DAA3-4A68-4241-A4D1-770DDAF967B7}"/>
          </ac:grpSpMkLst>
        </pc:grpChg>
        <pc:graphicFrameChg chg="add del mod modGraphic">
          <ac:chgData name="권지수" userId="f2e47ae9-8f9b-4dd6-8e2a-978000d0f933" providerId="ADAL" clId="{A52AE230-9EE0-4687-AD55-DA27DB11E38D}" dt="2020-03-25T16:28:51.540" v="6691" actId="478"/>
          <ac:graphicFrameMkLst>
            <pc:docMk/>
            <pc:sldMk cId="2314450435" sldId="537"/>
            <ac:graphicFrameMk id="38" creationId="{AB23AFB1-E95B-4B82-8441-49F4713A67D7}"/>
          </ac:graphicFrameMkLst>
        </pc:graphicFrameChg>
        <pc:picChg chg="add mod">
          <ac:chgData name="권지수" userId="f2e47ae9-8f9b-4dd6-8e2a-978000d0f933" providerId="ADAL" clId="{A52AE230-9EE0-4687-AD55-DA27DB11E38D}" dt="2020-03-26T02:02:45.167" v="7442" actId="207"/>
          <ac:picMkLst>
            <pc:docMk/>
            <pc:sldMk cId="2314450435" sldId="537"/>
            <ac:picMk id="5" creationId="{EFBD2238-5E4D-4BFD-A071-FA2C72D0F86F}"/>
          </ac:picMkLst>
        </pc:picChg>
        <pc:picChg chg="add del mod">
          <ac:chgData name="권지수" userId="f2e47ae9-8f9b-4dd6-8e2a-978000d0f933" providerId="ADAL" clId="{A52AE230-9EE0-4687-AD55-DA27DB11E38D}" dt="2020-03-25T15:47:57.809" v="6046" actId="478"/>
          <ac:picMkLst>
            <pc:docMk/>
            <pc:sldMk cId="2314450435" sldId="537"/>
            <ac:picMk id="6" creationId="{EEC71A11-9E52-40CD-81CB-9A92D7B40C7E}"/>
          </ac:picMkLst>
        </pc:picChg>
        <pc:picChg chg="add mod topLvl">
          <ac:chgData name="권지수" userId="f2e47ae9-8f9b-4dd6-8e2a-978000d0f933" providerId="ADAL" clId="{A52AE230-9EE0-4687-AD55-DA27DB11E38D}" dt="2020-03-26T10:48:13.698" v="8387" actId="165"/>
          <ac:picMkLst>
            <pc:docMk/>
            <pc:sldMk cId="2314450435" sldId="537"/>
            <ac:picMk id="8" creationId="{3B3E2E57-BE9F-4B06-A824-E30171A64F74}"/>
          </ac:picMkLst>
        </pc:picChg>
        <pc:picChg chg="add mod">
          <ac:chgData name="권지수" userId="f2e47ae9-8f9b-4dd6-8e2a-978000d0f933" providerId="ADAL" clId="{A52AE230-9EE0-4687-AD55-DA27DB11E38D}" dt="2020-03-25T16:31:32.600" v="6766" actId="1076"/>
          <ac:picMkLst>
            <pc:docMk/>
            <pc:sldMk cId="2314450435" sldId="537"/>
            <ac:picMk id="1026" creationId="{D51A7807-B7F0-49B9-BED5-F41886B644B4}"/>
          </ac:picMkLst>
        </pc:picChg>
        <pc:cxnChg chg="add del mod">
          <ac:chgData name="권지수" userId="f2e47ae9-8f9b-4dd6-8e2a-978000d0f933" providerId="ADAL" clId="{A52AE230-9EE0-4687-AD55-DA27DB11E38D}" dt="2020-03-25T16:31:41.397" v="6768" actId="478"/>
          <ac:cxnSpMkLst>
            <pc:docMk/>
            <pc:sldMk cId="2314450435" sldId="537"/>
            <ac:cxnSpMk id="7" creationId="{FE66E16A-B746-41DF-97E4-0185C532804C}"/>
          </ac:cxnSpMkLst>
        </pc:cxnChg>
        <pc:cxnChg chg="add del mod">
          <ac:chgData name="권지수" userId="f2e47ae9-8f9b-4dd6-8e2a-978000d0f933" providerId="ADAL" clId="{A52AE230-9EE0-4687-AD55-DA27DB11E38D}" dt="2020-03-25T16:00:35.627" v="6246" actId="478"/>
          <ac:cxnSpMkLst>
            <pc:docMk/>
            <pc:sldMk cId="2314450435" sldId="537"/>
            <ac:cxnSpMk id="11" creationId="{05C641F6-247C-4FA9-900A-176A5096AA22}"/>
          </ac:cxnSpMkLst>
        </pc:cxnChg>
        <pc:cxnChg chg="add mod topLvl">
          <ac:chgData name="권지수" userId="f2e47ae9-8f9b-4dd6-8e2a-978000d0f933" providerId="ADAL" clId="{A52AE230-9EE0-4687-AD55-DA27DB11E38D}" dt="2020-03-26T10:48:13.698" v="8387" actId="165"/>
          <ac:cxnSpMkLst>
            <pc:docMk/>
            <pc:sldMk cId="2314450435" sldId="537"/>
            <ac:cxnSpMk id="15" creationId="{699A77B3-E53E-470B-AA7A-3BE59649C178}"/>
          </ac:cxnSpMkLst>
        </pc:cxnChg>
        <pc:cxnChg chg="add del mod">
          <ac:chgData name="권지수" userId="f2e47ae9-8f9b-4dd6-8e2a-978000d0f933" providerId="ADAL" clId="{A52AE230-9EE0-4687-AD55-DA27DB11E38D}" dt="2020-03-25T16:00:50.219" v="6250" actId="478"/>
          <ac:cxnSpMkLst>
            <pc:docMk/>
            <pc:sldMk cId="2314450435" sldId="537"/>
            <ac:cxnSpMk id="16" creationId="{A81F3E7F-25BC-4719-8033-78769E55E0D0}"/>
          </ac:cxnSpMkLst>
        </pc:cxnChg>
        <pc:cxnChg chg="add mod topLvl">
          <ac:chgData name="권지수" userId="f2e47ae9-8f9b-4dd6-8e2a-978000d0f933" providerId="ADAL" clId="{A52AE230-9EE0-4687-AD55-DA27DB11E38D}" dt="2020-03-26T10:48:13.698" v="8387" actId="165"/>
          <ac:cxnSpMkLst>
            <pc:docMk/>
            <pc:sldMk cId="2314450435" sldId="537"/>
            <ac:cxnSpMk id="19" creationId="{91D8C551-5B53-4223-BF00-9AC691E0C1D3}"/>
          </ac:cxnSpMkLst>
        </pc:cxnChg>
        <pc:cxnChg chg="add mod topLvl">
          <ac:chgData name="권지수" userId="f2e47ae9-8f9b-4dd6-8e2a-978000d0f933" providerId="ADAL" clId="{A52AE230-9EE0-4687-AD55-DA27DB11E38D}" dt="2020-03-26T10:48:13.698" v="8387" actId="165"/>
          <ac:cxnSpMkLst>
            <pc:docMk/>
            <pc:sldMk cId="2314450435" sldId="537"/>
            <ac:cxnSpMk id="20" creationId="{0B1AEBFE-7DD9-4F71-B18F-B74AE6E3BCE8}"/>
          </ac:cxnSpMkLst>
        </pc:cxnChg>
        <pc:cxnChg chg="add mod topLvl">
          <ac:chgData name="권지수" userId="f2e47ae9-8f9b-4dd6-8e2a-978000d0f933" providerId="ADAL" clId="{A52AE230-9EE0-4687-AD55-DA27DB11E38D}" dt="2020-03-26T10:48:13.698" v="8387" actId="165"/>
          <ac:cxnSpMkLst>
            <pc:docMk/>
            <pc:sldMk cId="2314450435" sldId="537"/>
            <ac:cxnSpMk id="21" creationId="{2B5C9565-C020-4AE6-BC74-6DB044349CFC}"/>
          </ac:cxnSpMkLst>
        </pc:cxnChg>
        <pc:cxnChg chg="add mod topLvl">
          <ac:chgData name="권지수" userId="f2e47ae9-8f9b-4dd6-8e2a-978000d0f933" providerId="ADAL" clId="{A52AE230-9EE0-4687-AD55-DA27DB11E38D}" dt="2020-03-26T10:48:13.698" v="8387" actId="165"/>
          <ac:cxnSpMkLst>
            <pc:docMk/>
            <pc:sldMk cId="2314450435" sldId="537"/>
            <ac:cxnSpMk id="25" creationId="{16561329-F6A1-4B87-B509-7D5E19FEAD97}"/>
          </ac:cxnSpMkLst>
        </pc:cxnChg>
        <pc:cxnChg chg="add mod topLvl">
          <ac:chgData name="권지수" userId="f2e47ae9-8f9b-4dd6-8e2a-978000d0f933" providerId="ADAL" clId="{A52AE230-9EE0-4687-AD55-DA27DB11E38D}" dt="2020-03-26T10:48:13.698" v="8387" actId="165"/>
          <ac:cxnSpMkLst>
            <pc:docMk/>
            <pc:sldMk cId="2314450435" sldId="537"/>
            <ac:cxnSpMk id="28" creationId="{C6B7E9DC-A56E-4488-9150-B205DE0D7BA0}"/>
          </ac:cxnSpMkLst>
        </pc:cxnChg>
        <pc:cxnChg chg="mod">
          <ac:chgData name="권지수" userId="f2e47ae9-8f9b-4dd6-8e2a-978000d0f933" providerId="ADAL" clId="{A52AE230-9EE0-4687-AD55-DA27DB11E38D}" dt="2020-03-25T15:43:29.969" v="5978" actId="478"/>
          <ac:cxnSpMkLst>
            <pc:docMk/>
            <pc:sldMk cId="2314450435" sldId="537"/>
            <ac:cxnSpMk id="57" creationId="{A540C977-9756-4738-A531-BD1C89601DFB}"/>
          </ac:cxnSpMkLst>
        </pc:cxnChg>
        <pc:cxnChg chg="add mod topLvl">
          <ac:chgData name="권지수" userId="f2e47ae9-8f9b-4dd6-8e2a-978000d0f933" providerId="ADAL" clId="{A52AE230-9EE0-4687-AD55-DA27DB11E38D}" dt="2020-03-26T10:48:13.698" v="8387" actId="165"/>
          <ac:cxnSpMkLst>
            <pc:docMk/>
            <pc:sldMk cId="2314450435" sldId="537"/>
            <ac:cxnSpMk id="93" creationId="{629D7329-C6E0-40BE-8C73-52C57E87FFA4}"/>
          </ac:cxnSpMkLst>
        </pc:cxnChg>
      </pc:sldChg>
      <pc:sldChg chg="add del">
        <pc:chgData name="권지수" userId="f2e47ae9-8f9b-4dd6-8e2a-978000d0f933" providerId="ADAL" clId="{A52AE230-9EE0-4687-AD55-DA27DB11E38D}" dt="2020-03-25T15:23:59.783" v="5717" actId="47"/>
        <pc:sldMkLst>
          <pc:docMk/>
          <pc:sldMk cId="2398607737" sldId="537"/>
        </pc:sldMkLst>
      </pc:sldChg>
      <pc:sldChg chg="addSp delSp modSp add mod modNotesTx">
        <pc:chgData name="권지수" userId="f2e47ae9-8f9b-4dd6-8e2a-978000d0f933" providerId="ADAL" clId="{A52AE230-9EE0-4687-AD55-DA27DB11E38D}" dt="2020-04-08T10:58:15.492" v="10980" actId="20577"/>
        <pc:sldMkLst>
          <pc:docMk/>
          <pc:sldMk cId="571828054" sldId="538"/>
        </pc:sldMkLst>
        <pc:spChg chg="mod">
          <ac:chgData name="권지수" userId="f2e47ae9-8f9b-4dd6-8e2a-978000d0f933" providerId="ADAL" clId="{A52AE230-9EE0-4687-AD55-DA27DB11E38D}" dt="2020-04-08T09:59:39.052" v="10357"/>
          <ac:spMkLst>
            <pc:docMk/>
            <pc:sldMk cId="571828054" sldId="538"/>
            <ac:spMk id="2" creationId="{CB815392-52FE-4F76-9346-E94ED7DEF7C2}"/>
          </ac:spMkLst>
        </pc:spChg>
        <pc:spChg chg="mod">
          <ac:chgData name="권지수" userId="f2e47ae9-8f9b-4dd6-8e2a-978000d0f933" providerId="ADAL" clId="{A52AE230-9EE0-4687-AD55-DA27DB11E38D}" dt="2020-03-26T08:18:26.687" v="7925" actId="20577"/>
          <ac:spMkLst>
            <pc:docMk/>
            <pc:sldMk cId="571828054" sldId="538"/>
            <ac:spMk id="3" creationId="{A82F2F5D-6A64-4201-AD45-6B7D4FAA4D93}"/>
          </ac:spMkLst>
        </pc:spChg>
        <pc:spChg chg="del">
          <ac:chgData name="권지수" userId="f2e47ae9-8f9b-4dd6-8e2a-978000d0f933" providerId="ADAL" clId="{A52AE230-9EE0-4687-AD55-DA27DB11E38D}" dt="2020-03-25T16:14:49.229" v="6438" actId="478"/>
          <ac:spMkLst>
            <pc:docMk/>
            <pc:sldMk cId="571828054" sldId="538"/>
            <ac:spMk id="14" creationId="{AD4BB5E4-1739-444E-BD4F-C4604E933094}"/>
          </ac:spMkLst>
        </pc:spChg>
        <pc:spChg chg="add mod">
          <ac:chgData name="권지수" userId="f2e47ae9-8f9b-4dd6-8e2a-978000d0f933" providerId="ADAL" clId="{A52AE230-9EE0-4687-AD55-DA27DB11E38D}" dt="2020-03-25T16:55:58.833" v="7211" actId="1076"/>
          <ac:spMkLst>
            <pc:docMk/>
            <pc:sldMk cId="571828054" sldId="538"/>
            <ac:spMk id="32" creationId="{FEF86D1C-1B70-4DE6-935F-017909B60C61}"/>
          </ac:spMkLst>
        </pc:spChg>
        <pc:grpChg chg="del">
          <ac:chgData name="권지수" userId="f2e47ae9-8f9b-4dd6-8e2a-978000d0f933" providerId="ADAL" clId="{A52AE230-9EE0-4687-AD55-DA27DB11E38D}" dt="2020-03-25T16:07:50.775" v="6427" actId="478"/>
          <ac:grpSpMkLst>
            <pc:docMk/>
            <pc:sldMk cId="571828054" sldId="538"/>
            <ac:grpSpMk id="30" creationId="{A7F88CE7-4AC0-4A93-9D3C-01D1B456B4FC}"/>
          </ac:grpSpMkLst>
        </pc:grpChg>
        <pc:cxnChg chg="mod">
          <ac:chgData name="권지수" userId="f2e47ae9-8f9b-4dd6-8e2a-978000d0f933" providerId="ADAL" clId="{A52AE230-9EE0-4687-AD55-DA27DB11E38D}" dt="2020-03-25T16:07:50.775" v="6427" actId="478"/>
          <ac:cxnSpMkLst>
            <pc:docMk/>
            <pc:sldMk cId="571828054" sldId="538"/>
            <ac:cxnSpMk id="7" creationId="{FE66E16A-B746-41DF-97E4-0185C532804C}"/>
          </ac:cxnSpMkLst>
        </pc:cxnChg>
        <pc:cxnChg chg="mod">
          <ac:chgData name="권지수" userId="f2e47ae9-8f9b-4dd6-8e2a-978000d0f933" providerId="ADAL" clId="{A52AE230-9EE0-4687-AD55-DA27DB11E38D}" dt="2020-03-25T16:07:50.775" v="6427" actId="478"/>
          <ac:cxnSpMkLst>
            <pc:docMk/>
            <pc:sldMk cId="571828054" sldId="538"/>
            <ac:cxnSpMk id="25" creationId="{16561329-F6A1-4B87-B509-7D5E19FEAD97}"/>
          </ac:cxnSpMkLst>
        </pc:cxnChg>
      </pc:sldChg>
      <pc:sldChg chg="modSp add del mod">
        <pc:chgData name="권지수" userId="f2e47ae9-8f9b-4dd6-8e2a-978000d0f933" providerId="ADAL" clId="{A52AE230-9EE0-4687-AD55-DA27DB11E38D}" dt="2020-03-25T15:43:24.180" v="5977" actId="47"/>
        <pc:sldMkLst>
          <pc:docMk/>
          <pc:sldMk cId="1748141915" sldId="538"/>
        </pc:sldMkLst>
        <pc:spChg chg="mod">
          <ac:chgData name="권지수" userId="f2e47ae9-8f9b-4dd6-8e2a-978000d0f933" providerId="ADAL" clId="{A52AE230-9EE0-4687-AD55-DA27DB11E38D}" dt="2020-03-25T15:32:51.540" v="5842" actId="20577"/>
          <ac:spMkLst>
            <pc:docMk/>
            <pc:sldMk cId="1748141915" sldId="538"/>
            <ac:spMk id="2" creationId="{CECAE497-102F-4CB8-8113-F3273ADF23A1}"/>
          </ac:spMkLst>
        </pc:spChg>
      </pc:sldChg>
      <pc:sldChg chg="addSp delSp modSp add mod">
        <pc:chgData name="권지수" userId="f2e47ae9-8f9b-4dd6-8e2a-978000d0f933" providerId="ADAL" clId="{A52AE230-9EE0-4687-AD55-DA27DB11E38D}" dt="2020-04-08T09:59:45.226" v="10358"/>
        <pc:sldMkLst>
          <pc:docMk/>
          <pc:sldMk cId="1704573570" sldId="539"/>
        </pc:sldMkLst>
        <pc:spChg chg="mod">
          <ac:chgData name="권지수" userId="f2e47ae9-8f9b-4dd6-8e2a-978000d0f933" providerId="ADAL" clId="{A52AE230-9EE0-4687-AD55-DA27DB11E38D}" dt="2020-04-08T09:59:45.226" v="10358"/>
          <ac:spMkLst>
            <pc:docMk/>
            <pc:sldMk cId="1704573570" sldId="539"/>
            <ac:spMk id="2" creationId="{96BA33A7-C53B-4A33-9F8A-065238CBEA1B}"/>
          </ac:spMkLst>
        </pc:spChg>
        <pc:spChg chg="add mod">
          <ac:chgData name="권지수" userId="f2e47ae9-8f9b-4dd6-8e2a-978000d0f933" providerId="ADAL" clId="{A52AE230-9EE0-4687-AD55-DA27DB11E38D}" dt="2020-04-08T08:08:39.497" v="10301" actId="208"/>
          <ac:spMkLst>
            <pc:docMk/>
            <pc:sldMk cId="1704573570" sldId="539"/>
            <ac:spMk id="3" creationId="{15B9DB38-9AB3-4FE0-B819-4C97DEC3574C}"/>
          </ac:spMkLst>
        </pc:spChg>
        <pc:spChg chg="del mod">
          <ac:chgData name="권지수" userId="f2e47ae9-8f9b-4dd6-8e2a-978000d0f933" providerId="ADAL" clId="{A52AE230-9EE0-4687-AD55-DA27DB11E38D}" dt="2020-03-26T10:38:57.464" v="8327" actId="478"/>
          <ac:spMkLst>
            <pc:docMk/>
            <pc:sldMk cId="1704573570" sldId="539"/>
            <ac:spMk id="3" creationId="{977E0423-15DF-482B-9D8E-C7AEFAF38A3A}"/>
          </ac:spMkLst>
        </pc:spChg>
        <pc:spChg chg="mod topLvl">
          <ac:chgData name="권지수" userId="f2e47ae9-8f9b-4dd6-8e2a-978000d0f933" providerId="ADAL" clId="{A52AE230-9EE0-4687-AD55-DA27DB11E38D}" dt="2020-04-08T08:07:56.045" v="10265" actId="1076"/>
          <ac:spMkLst>
            <pc:docMk/>
            <pc:sldMk cId="1704573570" sldId="539"/>
            <ac:spMk id="6" creationId="{B8181CFE-8097-4A96-BCA0-FE9D082B0296}"/>
          </ac:spMkLst>
        </pc:spChg>
        <pc:spChg chg="mod topLvl">
          <ac:chgData name="권지수" userId="f2e47ae9-8f9b-4dd6-8e2a-978000d0f933" providerId="ADAL" clId="{A52AE230-9EE0-4687-AD55-DA27DB11E38D}" dt="2020-03-26T10:40:14.268" v="8337" actId="114"/>
          <ac:spMkLst>
            <pc:docMk/>
            <pc:sldMk cId="1704573570" sldId="539"/>
            <ac:spMk id="7" creationId="{F10152D8-80FE-48B3-A7A4-2B9C94340B8D}"/>
          </ac:spMkLst>
        </pc:spChg>
        <pc:spChg chg="add mod">
          <ac:chgData name="권지수" userId="f2e47ae9-8f9b-4dd6-8e2a-978000d0f933" providerId="ADAL" clId="{A52AE230-9EE0-4687-AD55-DA27DB11E38D}" dt="2020-04-08T08:08:41.944" v="10302" actId="207"/>
          <ac:spMkLst>
            <pc:docMk/>
            <pc:sldMk cId="1704573570" sldId="539"/>
            <ac:spMk id="8" creationId="{E50C922D-7E19-49D1-8798-B3A474F38124}"/>
          </ac:spMkLst>
        </pc:spChg>
        <pc:spChg chg="mod topLvl">
          <ac:chgData name="권지수" userId="f2e47ae9-8f9b-4dd6-8e2a-978000d0f933" providerId="ADAL" clId="{A52AE230-9EE0-4687-AD55-DA27DB11E38D}" dt="2020-04-08T08:07:56.045" v="10265" actId="1076"/>
          <ac:spMkLst>
            <pc:docMk/>
            <pc:sldMk cId="1704573570" sldId="539"/>
            <ac:spMk id="9" creationId="{3ABAFCFF-B2A6-40AB-9EEF-30A89DC1EDBB}"/>
          </ac:spMkLst>
        </pc:spChg>
        <pc:spChg chg="mod topLvl">
          <ac:chgData name="권지수" userId="f2e47ae9-8f9b-4dd6-8e2a-978000d0f933" providerId="ADAL" clId="{A52AE230-9EE0-4687-AD55-DA27DB11E38D}" dt="2020-04-08T08:07:56.045" v="10265" actId="1076"/>
          <ac:spMkLst>
            <pc:docMk/>
            <pc:sldMk cId="1704573570" sldId="539"/>
            <ac:spMk id="10" creationId="{7864ACEF-FCFA-4FCD-90B7-E9CB411CDF70}"/>
          </ac:spMkLst>
        </pc:spChg>
        <pc:spChg chg="mod topLvl">
          <ac:chgData name="권지수" userId="f2e47ae9-8f9b-4dd6-8e2a-978000d0f933" providerId="ADAL" clId="{A52AE230-9EE0-4687-AD55-DA27DB11E38D}" dt="2020-04-08T08:07:56.045" v="10265" actId="1076"/>
          <ac:spMkLst>
            <pc:docMk/>
            <pc:sldMk cId="1704573570" sldId="539"/>
            <ac:spMk id="11" creationId="{D3EAAF56-4B67-40A7-94A3-800F8EADEBE1}"/>
          </ac:spMkLst>
        </pc:spChg>
        <pc:spChg chg="mod topLvl">
          <ac:chgData name="권지수" userId="f2e47ae9-8f9b-4dd6-8e2a-978000d0f933" providerId="ADAL" clId="{A52AE230-9EE0-4687-AD55-DA27DB11E38D}" dt="2020-04-08T08:07:56.045" v="10265" actId="1076"/>
          <ac:spMkLst>
            <pc:docMk/>
            <pc:sldMk cId="1704573570" sldId="539"/>
            <ac:spMk id="12" creationId="{A4303CBE-3129-47AF-8CFC-36BB5DDC68C2}"/>
          </ac:spMkLst>
        </pc:spChg>
        <pc:spChg chg="mod topLvl">
          <ac:chgData name="권지수" userId="f2e47ae9-8f9b-4dd6-8e2a-978000d0f933" providerId="ADAL" clId="{A52AE230-9EE0-4687-AD55-DA27DB11E38D}" dt="2020-04-08T08:07:56.045" v="10265" actId="1076"/>
          <ac:spMkLst>
            <pc:docMk/>
            <pc:sldMk cId="1704573570" sldId="539"/>
            <ac:spMk id="13" creationId="{4FCA70D1-36CA-407A-86A3-76FFF94E26D0}"/>
          </ac:spMkLst>
        </pc:spChg>
        <pc:spChg chg="mod topLvl">
          <ac:chgData name="권지수" userId="f2e47ae9-8f9b-4dd6-8e2a-978000d0f933" providerId="ADAL" clId="{A52AE230-9EE0-4687-AD55-DA27DB11E38D}" dt="2020-04-08T08:07:56.045" v="10265" actId="1076"/>
          <ac:spMkLst>
            <pc:docMk/>
            <pc:sldMk cId="1704573570" sldId="539"/>
            <ac:spMk id="14" creationId="{1AD85CE1-47D9-4D5B-B98B-C608F754DD4E}"/>
          </ac:spMkLst>
        </pc:spChg>
        <pc:spChg chg="del mod topLvl">
          <ac:chgData name="권지수" userId="f2e47ae9-8f9b-4dd6-8e2a-978000d0f933" providerId="ADAL" clId="{A52AE230-9EE0-4687-AD55-DA27DB11E38D}" dt="2020-03-26T07:53:28.941" v="7606" actId="478"/>
          <ac:spMkLst>
            <pc:docMk/>
            <pc:sldMk cId="1704573570" sldId="539"/>
            <ac:spMk id="15" creationId="{76391573-D20B-4B4D-8807-98E4320ABC19}"/>
          </ac:spMkLst>
        </pc:spChg>
        <pc:spChg chg="mod topLvl">
          <ac:chgData name="권지수" userId="f2e47ae9-8f9b-4dd6-8e2a-978000d0f933" providerId="ADAL" clId="{A52AE230-9EE0-4687-AD55-DA27DB11E38D}" dt="2020-03-26T10:35:39.556" v="8213" actId="164"/>
          <ac:spMkLst>
            <pc:docMk/>
            <pc:sldMk cId="1704573570" sldId="539"/>
            <ac:spMk id="16" creationId="{4B874DF4-CEC4-4AA5-9B28-6BF4B63268FE}"/>
          </ac:spMkLst>
        </pc:spChg>
        <pc:spChg chg="del mod topLvl">
          <ac:chgData name="권지수" userId="f2e47ae9-8f9b-4dd6-8e2a-978000d0f933" providerId="ADAL" clId="{A52AE230-9EE0-4687-AD55-DA27DB11E38D}" dt="2020-03-26T07:53:28.941" v="7606" actId="478"/>
          <ac:spMkLst>
            <pc:docMk/>
            <pc:sldMk cId="1704573570" sldId="539"/>
            <ac:spMk id="17" creationId="{6267C393-1B03-4405-A592-E0A5CBE3FB31}"/>
          </ac:spMkLst>
        </pc:spChg>
        <pc:spChg chg="add mod">
          <ac:chgData name="권지수" userId="f2e47ae9-8f9b-4dd6-8e2a-978000d0f933" providerId="ADAL" clId="{A52AE230-9EE0-4687-AD55-DA27DB11E38D}" dt="2020-03-26T10:38:08.753" v="8292" actId="1076"/>
          <ac:spMkLst>
            <pc:docMk/>
            <pc:sldMk cId="1704573570" sldId="539"/>
            <ac:spMk id="17" creationId="{BE1A0F95-826D-496F-87A3-287BC25DD737}"/>
          </ac:spMkLst>
        </pc:spChg>
        <pc:spChg chg="add del mod">
          <ac:chgData name="권지수" userId="f2e47ae9-8f9b-4dd6-8e2a-978000d0f933" providerId="ADAL" clId="{A52AE230-9EE0-4687-AD55-DA27DB11E38D}" dt="2020-04-08T08:07:44.851" v="10264" actId="478"/>
          <ac:spMkLst>
            <pc:docMk/>
            <pc:sldMk cId="1704573570" sldId="539"/>
            <ac:spMk id="21" creationId="{53CBFC8E-FF19-46C3-9B96-6A16EC8972D9}"/>
          </ac:spMkLst>
        </pc:spChg>
        <pc:spChg chg="del mod topLvl">
          <ac:chgData name="권지수" userId="f2e47ae9-8f9b-4dd6-8e2a-978000d0f933" providerId="ADAL" clId="{A52AE230-9EE0-4687-AD55-DA27DB11E38D}" dt="2020-03-26T07:53:28.941" v="7606" actId="478"/>
          <ac:spMkLst>
            <pc:docMk/>
            <pc:sldMk cId="1704573570" sldId="539"/>
            <ac:spMk id="21" creationId="{BED6EB14-F305-45E9-AAEE-6CB4A9E8DBD1}"/>
          </ac:spMkLst>
        </pc:spChg>
        <pc:spChg chg="del mod topLvl">
          <ac:chgData name="권지수" userId="f2e47ae9-8f9b-4dd6-8e2a-978000d0f933" providerId="ADAL" clId="{A52AE230-9EE0-4687-AD55-DA27DB11E38D}" dt="2020-03-26T07:53:28.941" v="7606" actId="478"/>
          <ac:spMkLst>
            <pc:docMk/>
            <pc:sldMk cId="1704573570" sldId="539"/>
            <ac:spMk id="24" creationId="{3B759C11-BB60-4B18-A06F-66FFA28CA2DE}"/>
          </ac:spMkLst>
        </pc:spChg>
        <pc:spChg chg="mod topLvl">
          <ac:chgData name="권지수" userId="f2e47ae9-8f9b-4dd6-8e2a-978000d0f933" providerId="ADAL" clId="{A52AE230-9EE0-4687-AD55-DA27DB11E38D}" dt="2020-03-26T10:36:55.407" v="8246" actId="2711"/>
          <ac:spMkLst>
            <pc:docMk/>
            <pc:sldMk cId="1704573570" sldId="539"/>
            <ac:spMk id="25" creationId="{FC174CBB-EA1E-4B5D-9BFA-F529A578ACDF}"/>
          </ac:spMkLst>
        </pc:spChg>
        <pc:spChg chg="del mod topLvl">
          <ac:chgData name="권지수" userId="f2e47ae9-8f9b-4dd6-8e2a-978000d0f933" providerId="ADAL" clId="{A52AE230-9EE0-4687-AD55-DA27DB11E38D}" dt="2020-03-26T10:38:43.259" v="8317" actId="478"/>
          <ac:spMkLst>
            <pc:docMk/>
            <pc:sldMk cId="1704573570" sldId="539"/>
            <ac:spMk id="26" creationId="{F8277743-4D71-42AA-917B-CCB711698BD1}"/>
          </ac:spMkLst>
        </pc:spChg>
        <pc:spChg chg="mod topLvl">
          <ac:chgData name="권지수" userId="f2e47ae9-8f9b-4dd6-8e2a-978000d0f933" providerId="ADAL" clId="{A52AE230-9EE0-4687-AD55-DA27DB11E38D}" dt="2020-03-26T10:36:55.407" v="8246" actId="2711"/>
          <ac:spMkLst>
            <pc:docMk/>
            <pc:sldMk cId="1704573570" sldId="539"/>
            <ac:spMk id="27" creationId="{A98F739D-C736-4E7E-B291-47895780F204}"/>
          </ac:spMkLst>
        </pc:spChg>
        <pc:spChg chg="del mod topLvl">
          <ac:chgData name="권지수" userId="f2e47ae9-8f9b-4dd6-8e2a-978000d0f933" providerId="ADAL" clId="{A52AE230-9EE0-4687-AD55-DA27DB11E38D}" dt="2020-03-26T07:53:28.941" v="7606" actId="478"/>
          <ac:spMkLst>
            <pc:docMk/>
            <pc:sldMk cId="1704573570" sldId="539"/>
            <ac:spMk id="28" creationId="{84BC6F0D-7117-4196-AADA-A82D13FE2F09}"/>
          </ac:spMkLst>
        </pc:spChg>
        <pc:spChg chg="del mod topLvl">
          <ac:chgData name="권지수" userId="f2e47ae9-8f9b-4dd6-8e2a-978000d0f933" providerId="ADAL" clId="{A52AE230-9EE0-4687-AD55-DA27DB11E38D}" dt="2020-03-26T10:38:49.527" v="8322" actId="478"/>
          <ac:spMkLst>
            <pc:docMk/>
            <pc:sldMk cId="1704573570" sldId="539"/>
            <ac:spMk id="29" creationId="{FE621A43-9EE7-40FD-8AA9-24001395C856}"/>
          </ac:spMkLst>
        </pc:spChg>
        <pc:spChg chg="mod topLvl">
          <ac:chgData name="권지수" userId="f2e47ae9-8f9b-4dd6-8e2a-978000d0f933" providerId="ADAL" clId="{A52AE230-9EE0-4687-AD55-DA27DB11E38D}" dt="2020-03-26T10:36:55.407" v="8246" actId="2711"/>
          <ac:spMkLst>
            <pc:docMk/>
            <pc:sldMk cId="1704573570" sldId="539"/>
            <ac:spMk id="32" creationId="{D844D2B1-5995-4AD3-A198-6FDA7817F7CD}"/>
          </ac:spMkLst>
        </pc:spChg>
        <pc:spChg chg="del mod topLvl">
          <ac:chgData name="권지수" userId="f2e47ae9-8f9b-4dd6-8e2a-978000d0f933" providerId="ADAL" clId="{A52AE230-9EE0-4687-AD55-DA27DB11E38D}" dt="2020-03-26T07:53:28.941" v="7606" actId="478"/>
          <ac:spMkLst>
            <pc:docMk/>
            <pc:sldMk cId="1704573570" sldId="539"/>
            <ac:spMk id="33" creationId="{BEDE4193-C6EB-4DF7-A497-D8E1BA340952}"/>
          </ac:spMkLst>
        </pc:spChg>
        <pc:spChg chg="mod topLvl">
          <ac:chgData name="권지수" userId="f2e47ae9-8f9b-4dd6-8e2a-978000d0f933" providerId="ADAL" clId="{A52AE230-9EE0-4687-AD55-DA27DB11E38D}" dt="2020-03-26T10:36:55.407" v="8246" actId="2711"/>
          <ac:spMkLst>
            <pc:docMk/>
            <pc:sldMk cId="1704573570" sldId="539"/>
            <ac:spMk id="34" creationId="{8BCA4C7C-5126-4F8C-A144-36C94D167FEF}"/>
          </ac:spMkLst>
        </pc:spChg>
        <pc:spChg chg="del mod topLvl">
          <ac:chgData name="권지수" userId="f2e47ae9-8f9b-4dd6-8e2a-978000d0f933" providerId="ADAL" clId="{A52AE230-9EE0-4687-AD55-DA27DB11E38D}" dt="2020-03-26T10:39:51.759" v="8335" actId="478"/>
          <ac:spMkLst>
            <pc:docMk/>
            <pc:sldMk cId="1704573570" sldId="539"/>
            <ac:spMk id="35" creationId="{296D586D-2B20-4F5B-A916-5BFFACCD39E9}"/>
          </ac:spMkLst>
        </pc:spChg>
        <pc:spChg chg="del mod topLvl">
          <ac:chgData name="권지수" userId="f2e47ae9-8f9b-4dd6-8e2a-978000d0f933" providerId="ADAL" clId="{A52AE230-9EE0-4687-AD55-DA27DB11E38D}" dt="2020-03-26T07:53:28.941" v="7606" actId="478"/>
          <ac:spMkLst>
            <pc:docMk/>
            <pc:sldMk cId="1704573570" sldId="539"/>
            <ac:spMk id="36" creationId="{3C5CE2C5-1192-448C-B8D5-0F65D77DAA7B}"/>
          </ac:spMkLst>
        </pc:spChg>
        <pc:spChg chg="mod topLvl">
          <ac:chgData name="권지수" userId="f2e47ae9-8f9b-4dd6-8e2a-978000d0f933" providerId="ADAL" clId="{A52AE230-9EE0-4687-AD55-DA27DB11E38D}" dt="2020-03-26T10:36:55.407" v="8246" actId="2711"/>
          <ac:spMkLst>
            <pc:docMk/>
            <pc:sldMk cId="1704573570" sldId="539"/>
            <ac:spMk id="37" creationId="{254A293F-BE0F-4841-8911-ECF51A5B2ED4}"/>
          </ac:spMkLst>
        </pc:spChg>
        <pc:spChg chg="mod topLvl">
          <ac:chgData name="권지수" userId="f2e47ae9-8f9b-4dd6-8e2a-978000d0f933" providerId="ADAL" clId="{A52AE230-9EE0-4687-AD55-DA27DB11E38D}" dt="2020-03-26T10:36:55.407" v="8246" actId="2711"/>
          <ac:spMkLst>
            <pc:docMk/>
            <pc:sldMk cId="1704573570" sldId="539"/>
            <ac:spMk id="38" creationId="{980D729F-9C5F-4914-A88D-50E73D97A383}"/>
          </ac:spMkLst>
        </pc:spChg>
        <pc:spChg chg="mod topLvl">
          <ac:chgData name="권지수" userId="f2e47ae9-8f9b-4dd6-8e2a-978000d0f933" providerId="ADAL" clId="{A52AE230-9EE0-4687-AD55-DA27DB11E38D}" dt="2020-03-26T10:36:55.407" v="8246" actId="2711"/>
          <ac:spMkLst>
            <pc:docMk/>
            <pc:sldMk cId="1704573570" sldId="539"/>
            <ac:spMk id="39" creationId="{500FFDC6-DB7E-4B99-A4CB-33C86E2B7EED}"/>
          </ac:spMkLst>
        </pc:spChg>
        <pc:spChg chg="mod topLvl">
          <ac:chgData name="권지수" userId="f2e47ae9-8f9b-4dd6-8e2a-978000d0f933" providerId="ADAL" clId="{A52AE230-9EE0-4687-AD55-DA27DB11E38D}" dt="2020-03-26T10:36:55.407" v="8246" actId="2711"/>
          <ac:spMkLst>
            <pc:docMk/>
            <pc:sldMk cId="1704573570" sldId="539"/>
            <ac:spMk id="40" creationId="{C719D04D-C99A-4142-89E8-EF661E4AEE86}"/>
          </ac:spMkLst>
        </pc:spChg>
        <pc:spChg chg="mod topLvl">
          <ac:chgData name="권지수" userId="f2e47ae9-8f9b-4dd6-8e2a-978000d0f933" providerId="ADAL" clId="{A52AE230-9EE0-4687-AD55-DA27DB11E38D}" dt="2020-03-26T10:36:55.407" v="8246" actId="2711"/>
          <ac:spMkLst>
            <pc:docMk/>
            <pc:sldMk cId="1704573570" sldId="539"/>
            <ac:spMk id="41" creationId="{496DEAA7-9183-458B-BB82-FFD8B3893477}"/>
          </ac:spMkLst>
        </pc:spChg>
        <pc:spChg chg="del mod topLvl">
          <ac:chgData name="권지수" userId="f2e47ae9-8f9b-4dd6-8e2a-978000d0f933" providerId="ADAL" clId="{A52AE230-9EE0-4687-AD55-DA27DB11E38D}" dt="2020-03-26T10:38:57.464" v="8327" actId="478"/>
          <ac:spMkLst>
            <pc:docMk/>
            <pc:sldMk cId="1704573570" sldId="539"/>
            <ac:spMk id="42" creationId="{A87B7F6C-F3EA-4525-A552-164CCC207408}"/>
          </ac:spMkLst>
        </pc:spChg>
        <pc:spChg chg="mod topLvl">
          <ac:chgData name="권지수" userId="f2e47ae9-8f9b-4dd6-8e2a-978000d0f933" providerId="ADAL" clId="{A52AE230-9EE0-4687-AD55-DA27DB11E38D}" dt="2020-03-26T10:35:39.556" v="8213" actId="164"/>
          <ac:spMkLst>
            <pc:docMk/>
            <pc:sldMk cId="1704573570" sldId="539"/>
            <ac:spMk id="43" creationId="{44EF7B2C-7577-446F-8282-BB089F86485B}"/>
          </ac:spMkLst>
        </pc:spChg>
        <pc:spChg chg="mod topLvl">
          <ac:chgData name="권지수" userId="f2e47ae9-8f9b-4dd6-8e2a-978000d0f933" providerId="ADAL" clId="{A52AE230-9EE0-4687-AD55-DA27DB11E38D}" dt="2020-04-08T08:07:56.045" v="10265" actId="1076"/>
          <ac:spMkLst>
            <pc:docMk/>
            <pc:sldMk cId="1704573570" sldId="539"/>
            <ac:spMk id="44" creationId="{7DE696C6-2FDD-4A80-A058-22E9EE57E888}"/>
          </ac:spMkLst>
        </pc:spChg>
        <pc:spChg chg="add mod">
          <ac:chgData name="권지수" userId="f2e47ae9-8f9b-4dd6-8e2a-978000d0f933" providerId="ADAL" clId="{A52AE230-9EE0-4687-AD55-DA27DB11E38D}" dt="2020-03-26T10:37:37.584" v="8283" actId="1076"/>
          <ac:spMkLst>
            <pc:docMk/>
            <pc:sldMk cId="1704573570" sldId="539"/>
            <ac:spMk id="46" creationId="{B607DEB2-0826-4787-9267-892C60FBCA36}"/>
          </ac:spMkLst>
        </pc:spChg>
        <pc:spChg chg="add mod">
          <ac:chgData name="권지수" userId="f2e47ae9-8f9b-4dd6-8e2a-978000d0f933" providerId="ADAL" clId="{A52AE230-9EE0-4687-AD55-DA27DB11E38D}" dt="2020-03-26T10:38:19.168" v="8302" actId="1076"/>
          <ac:spMkLst>
            <pc:docMk/>
            <pc:sldMk cId="1704573570" sldId="539"/>
            <ac:spMk id="47" creationId="{F5052859-EEDE-4F91-A71E-46CA0BD5C2CE}"/>
          </ac:spMkLst>
        </pc:spChg>
        <pc:spChg chg="add mod">
          <ac:chgData name="권지수" userId="f2e47ae9-8f9b-4dd6-8e2a-978000d0f933" providerId="ADAL" clId="{A52AE230-9EE0-4687-AD55-DA27DB11E38D}" dt="2020-03-26T10:38:47.206" v="8320" actId="1076"/>
          <ac:spMkLst>
            <pc:docMk/>
            <pc:sldMk cId="1704573570" sldId="539"/>
            <ac:spMk id="48" creationId="{762EBF4C-8797-445D-9716-01BFAE98483C}"/>
          </ac:spMkLst>
        </pc:spChg>
        <pc:spChg chg="add mod">
          <ac:chgData name="권지수" userId="f2e47ae9-8f9b-4dd6-8e2a-978000d0f933" providerId="ADAL" clId="{A52AE230-9EE0-4687-AD55-DA27DB11E38D}" dt="2020-03-26T10:38:52.402" v="8324" actId="1076"/>
          <ac:spMkLst>
            <pc:docMk/>
            <pc:sldMk cId="1704573570" sldId="539"/>
            <ac:spMk id="49" creationId="{3B19AFC9-A1CC-4127-8E6A-B441D067A80F}"/>
          </ac:spMkLst>
        </pc:spChg>
        <pc:spChg chg="add mod">
          <ac:chgData name="권지수" userId="f2e47ae9-8f9b-4dd6-8e2a-978000d0f933" providerId="ADAL" clId="{A52AE230-9EE0-4687-AD55-DA27DB11E38D}" dt="2020-03-26T10:39:02.968" v="8328" actId="1076"/>
          <ac:spMkLst>
            <pc:docMk/>
            <pc:sldMk cId="1704573570" sldId="539"/>
            <ac:spMk id="50" creationId="{2E25E35B-796D-4E75-9630-5B9934615976}"/>
          </ac:spMkLst>
        </pc:spChg>
        <pc:spChg chg="add mod">
          <ac:chgData name="권지수" userId="f2e47ae9-8f9b-4dd6-8e2a-978000d0f933" providerId="ADAL" clId="{A52AE230-9EE0-4687-AD55-DA27DB11E38D}" dt="2020-03-26T10:39:54.231" v="8336" actId="1076"/>
          <ac:spMkLst>
            <pc:docMk/>
            <pc:sldMk cId="1704573570" sldId="539"/>
            <ac:spMk id="51" creationId="{86905B9A-2149-497E-87CE-576220317BDD}"/>
          </ac:spMkLst>
        </pc:spChg>
        <pc:spChg chg="add mod">
          <ac:chgData name="권지수" userId="f2e47ae9-8f9b-4dd6-8e2a-978000d0f933" providerId="ADAL" clId="{A52AE230-9EE0-4687-AD55-DA27DB11E38D}" dt="2020-04-08T08:22:26.099" v="10330" actId="1076"/>
          <ac:spMkLst>
            <pc:docMk/>
            <pc:sldMk cId="1704573570" sldId="539"/>
            <ac:spMk id="52" creationId="{5B822248-59B3-4B2A-9C5A-075BA5DEEBAA}"/>
          </ac:spMkLst>
        </pc:spChg>
        <pc:grpChg chg="add del">
          <ac:chgData name="권지수" userId="f2e47ae9-8f9b-4dd6-8e2a-978000d0f933" providerId="ADAL" clId="{A52AE230-9EE0-4687-AD55-DA27DB11E38D}" dt="2020-03-26T07:52:49.001" v="7597" actId="165"/>
          <ac:grpSpMkLst>
            <pc:docMk/>
            <pc:sldMk cId="1704573570" sldId="539"/>
            <ac:grpSpMk id="5" creationId="{4506FD3A-8382-43BF-9984-0075E292EF1C}"/>
          </ac:grpSpMkLst>
        </pc:grpChg>
        <pc:grpChg chg="add mod">
          <ac:chgData name="권지수" userId="f2e47ae9-8f9b-4dd6-8e2a-978000d0f933" providerId="ADAL" clId="{A52AE230-9EE0-4687-AD55-DA27DB11E38D}" dt="2020-04-08T08:07:56.045" v="10265" actId="1076"/>
          <ac:grpSpMkLst>
            <pc:docMk/>
            <pc:sldMk cId="1704573570" sldId="539"/>
            <ac:grpSpMk id="5" creationId="{86881639-1C40-49D3-BE24-10CCBCEE11AF}"/>
          </ac:grpSpMkLst>
        </pc:grpChg>
        <pc:grpChg chg="del mod topLvl">
          <ac:chgData name="권지수" userId="f2e47ae9-8f9b-4dd6-8e2a-978000d0f933" providerId="ADAL" clId="{A52AE230-9EE0-4687-AD55-DA27DB11E38D}" dt="2020-03-26T07:52:49.582" v="7598" actId="165"/>
          <ac:grpSpMkLst>
            <pc:docMk/>
            <pc:sldMk cId="1704573570" sldId="539"/>
            <ac:grpSpMk id="8" creationId="{F82793D1-FB6E-4D36-B707-BD757E4D0FB6}"/>
          </ac:grpSpMkLst>
        </pc:grpChg>
        <pc:graphicFrameChg chg="add mod modGraphic">
          <ac:chgData name="권지수" userId="f2e47ae9-8f9b-4dd6-8e2a-978000d0f933" providerId="ADAL" clId="{A52AE230-9EE0-4687-AD55-DA27DB11E38D}" dt="2020-04-08T08:38:57.990" v="10352" actId="113"/>
          <ac:graphicFrameMkLst>
            <pc:docMk/>
            <pc:sldMk cId="1704573570" sldId="539"/>
            <ac:graphicFrameMk id="4" creationId="{2AA33FCD-4175-4936-96F8-9286E9D824AA}"/>
          </ac:graphicFrameMkLst>
        </pc:graphicFrameChg>
        <pc:picChg chg="mod topLvl">
          <ac:chgData name="권지수" userId="f2e47ae9-8f9b-4dd6-8e2a-978000d0f933" providerId="ADAL" clId="{A52AE230-9EE0-4687-AD55-DA27DB11E38D}" dt="2020-03-26T10:38:45.275" v="8319" actId="1076"/>
          <ac:picMkLst>
            <pc:docMk/>
            <pc:sldMk cId="1704573570" sldId="539"/>
            <ac:picMk id="22" creationId="{CC14441A-E517-4D67-BE46-69BD630CD5D8}"/>
          </ac:picMkLst>
        </pc:picChg>
        <pc:picChg chg="mod topLvl">
          <ac:chgData name="권지수" userId="f2e47ae9-8f9b-4dd6-8e2a-978000d0f933" providerId="ADAL" clId="{A52AE230-9EE0-4687-AD55-DA27DB11E38D}" dt="2020-03-26T10:36:55.407" v="8246" actId="2711"/>
          <ac:picMkLst>
            <pc:docMk/>
            <pc:sldMk cId="1704573570" sldId="539"/>
            <ac:picMk id="23" creationId="{6BC4F4DC-2015-4EB0-B864-2B8EAD1E8EB1}"/>
          </ac:picMkLst>
        </pc:picChg>
        <pc:cxnChg chg="mod topLvl">
          <ac:chgData name="권지수" userId="f2e47ae9-8f9b-4dd6-8e2a-978000d0f933" providerId="ADAL" clId="{A52AE230-9EE0-4687-AD55-DA27DB11E38D}" dt="2020-03-26T10:36:55.407" v="8246" actId="2711"/>
          <ac:cxnSpMkLst>
            <pc:docMk/>
            <pc:sldMk cId="1704573570" sldId="539"/>
            <ac:cxnSpMk id="18" creationId="{55A31241-AB2D-4CC3-9AB6-61F579AB1D84}"/>
          </ac:cxnSpMkLst>
        </pc:cxnChg>
        <pc:cxnChg chg="mod topLvl">
          <ac:chgData name="권지수" userId="f2e47ae9-8f9b-4dd6-8e2a-978000d0f933" providerId="ADAL" clId="{A52AE230-9EE0-4687-AD55-DA27DB11E38D}" dt="2020-03-26T10:36:55.407" v="8246" actId="2711"/>
          <ac:cxnSpMkLst>
            <pc:docMk/>
            <pc:sldMk cId="1704573570" sldId="539"/>
            <ac:cxnSpMk id="19" creationId="{140CE051-1D47-4B2E-9AEE-9F44C7856843}"/>
          </ac:cxnSpMkLst>
        </pc:cxnChg>
        <pc:cxnChg chg="mod topLvl">
          <ac:chgData name="권지수" userId="f2e47ae9-8f9b-4dd6-8e2a-978000d0f933" providerId="ADAL" clId="{A52AE230-9EE0-4687-AD55-DA27DB11E38D}" dt="2020-03-26T10:36:55.407" v="8246" actId="2711"/>
          <ac:cxnSpMkLst>
            <pc:docMk/>
            <pc:sldMk cId="1704573570" sldId="539"/>
            <ac:cxnSpMk id="20" creationId="{9ED21627-F726-4026-9528-4CCE3BCC9AA3}"/>
          </ac:cxnSpMkLst>
        </pc:cxnChg>
        <pc:cxnChg chg="mod topLvl">
          <ac:chgData name="권지수" userId="f2e47ae9-8f9b-4dd6-8e2a-978000d0f933" providerId="ADAL" clId="{A52AE230-9EE0-4687-AD55-DA27DB11E38D}" dt="2020-03-26T10:36:55.407" v="8246" actId="2711"/>
          <ac:cxnSpMkLst>
            <pc:docMk/>
            <pc:sldMk cId="1704573570" sldId="539"/>
            <ac:cxnSpMk id="30" creationId="{545C49A9-737D-4F22-B99D-64B1E2DF91B1}"/>
          </ac:cxnSpMkLst>
        </pc:cxnChg>
        <pc:cxnChg chg="mod topLvl">
          <ac:chgData name="권지수" userId="f2e47ae9-8f9b-4dd6-8e2a-978000d0f933" providerId="ADAL" clId="{A52AE230-9EE0-4687-AD55-DA27DB11E38D}" dt="2020-03-26T10:36:55.407" v="8246" actId="2711"/>
          <ac:cxnSpMkLst>
            <pc:docMk/>
            <pc:sldMk cId="1704573570" sldId="539"/>
            <ac:cxnSpMk id="31" creationId="{0E03FC2A-4F41-46AE-88E5-DE53F5201FBC}"/>
          </ac:cxnSpMkLst>
        </pc:cxnChg>
        <pc:cxnChg chg="mod topLvl">
          <ac:chgData name="권지수" userId="f2e47ae9-8f9b-4dd6-8e2a-978000d0f933" providerId="ADAL" clId="{A52AE230-9EE0-4687-AD55-DA27DB11E38D}" dt="2020-04-08T08:07:56.045" v="10265" actId="1076"/>
          <ac:cxnSpMkLst>
            <pc:docMk/>
            <pc:sldMk cId="1704573570" sldId="539"/>
            <ac:cxnSpMk id="45" creationId="{C6B4C737-7056-4BDE-92AB-204D5B3CDE67}"/>
          </ac:cxnSpMkLst>
        </pc:cxnChg>
      </pc:sldChg>
      <pc:sldChg chg="addSp delSp modSp add del mod">
        <pc:chgData name="권지수" userId="f2e47ae9-8f9b-4dd6-8e2a-978000d0f933" providerId="ADAL" clId="{A52AE230-9EE0-4687-AD55-DA27DB11E38D}" dt="2020-03-26T07:55:02.962" v="7690" actId="47"/>
        <pc:sldMkLst>
          <pc:docMk/>
          <pc:sldMk cId="1800702442" sldId="540"/>
        </pc:sldMkLst>
        <pc:spChg chg="mod">
          <ac:chgData name="권지수" userId="f2e47ae9-8f9b-4dd6-8e2a-978000d0f933" providerId="ADAL" clId="{A52AE230-9EE0-4687-AD55-DA27DB11E38D}" dt="2020-03-25T16:58:07.960" v="7304" actId="20577"/>
          <ac:spMkLst>
            <pc:docMk/>
            <pc:sldMk cId="1800702442" sldId="540"/>
            <ac:spMk id="2" creationId="{729A58C0-C643-4BE1-A8D9-02CDE907705A}"/>
          </ac:spMkLst>
        </pc:spChg>
        <pc:spChg chg="mod">
          <ac:chgData name="권지수" userId="f2e47ae9-8f9b-4dd6-8e2a-978000d0f933" providerId="ADAL" clId="{A52AE230-9EE0-4687-AD55-DA27DB11E38D}" dt="2020-03-26T05:38:42.821" v="7494" actId="20577"/>
          <ac:spMkLst>
            <pc:docMk/>
            <pc:sldMk cId="1800702442" sldId="540"/>
            <ac:spMk id="3" creationId="{944F1E63-2ACC-4575-8FF3-E9EE9CC660A2}"/>
          </ac:spMkLst>
        </pc:spChg>
        <pc:graphicFrameChg chg="add del mod">
          <ac:chgData name="권지수" userId="f2e47ae9-8f9b-4dd6-8e2a-978000d0f933" providerId="ADAL" clId="{A52AE230-9EE0-4687-AD55-DA27DB11E38D}" dt="2020-03-26T05:51:31.280" v="7512" actId="478"/>
          <ac:graphicFrameMkLst>
            <pc:docMk/>
            <pc:sldMk cId="1800702442" sldId="540"/>
            <ac:graphicFrameMk id="6" creationId="{9BFCDDFE-DD83-46B1-A814-2623288574AC}"/>
          </ac:graphicFrameMkLst>
        </pc:graphicFrameChg>
      </pc:sldChg>
      <pc:sldChg chg="modSp add del mod">
        <pc:chgData name="권지수" userId="f2e47ae9-8f9b-4dd6-8e2a-978000d0f933" providerId="ADAL" clId="{A52AE230-9EE0-4687-AD55-DA27DB11E38D}" dt="2020-03-26T02:12:39.084" v="7469" actId="47"/>
        <pc:sldMkLst>
          <pc:docMk/>
          <pc:sldMk cId="650728976" sldId="541"/>
        </pc:sldMkLst>
        <pc:spChg chg="mod">
          <ac:chgData name="권지수" userId="f2e47ae9-8f9b-4dd6-8e2a-978000d0f933" providerId="ADAL" clId="{A52AE230-9EE0-4687-AD55-DA27DB11E38D}" dt="2020-03-25T16:58:37.804" v="7323" actId="20577"/>
          <ac:spMkLst>
            <pc:docMk/>
            <pc:sldMk cId="650728976" sldId="541"/>
            <ac:spMk id="2" creationId="{D55E0674-7DF2-40F7-BE6C-A3359080950B}"/>
          </ac:spMkLst>
        </pc:spChg>
      </pc:sldChg>
      <pc:sldChg chg="addSp delSp modSp add mod">
        <pc:chgData name="권지수" userId="f2e47ae9-8f9b-4dd6-8e2a-978000d0f933" providerId="ADAL" clId="{A52AE230-9EE0-4687-AD55-DA27DB11E38D}" dt="2020-04-08T11:22:23.820" v="11075" actId="1076"/>
        <pc:sldMkLst>
          <pc:docMk/>
          <pc:sldMk cId="2739417529" sldId="541"/>
        </pc:sldMkLst>
        <pc:spChg chg="mod">
          <ac:chgData name="권지수" userId="f2e47ae9-8f9b-4dd6-8e2a-978000d0f933" providerId="ADAL" clId="{A52AE230-9EE0-4687-AD55-DA27DB11E38D}" dt="2020-03-26T08:24:42.637" v="8022" actId="20577"/>
          <ac:spMkLst>
            <pc:docMk/>
            <pc:sldMk cId="2739417529" sldId="541"/>
            <ac:spMk id="2" creationId="{938E258D-5086-44F8-943D-019FED76F3D1}"/>
          </ac:spMkLst>
        </pc:spChg>
        <pc:spChg chg="mod">
          <ac:chgData name="권지수" userId="f2e47ae9-8f9b-4dd6-8e2a-978000d0f933" providerId="ADAL" clId="{A52AE230-9EE0-4687-AD55-DA27DB11E38D}" dt="2020-03-26T10:51:32.350" v="8457" actId="20577"/>
          <ac:spMkLst>
            <pc:docMk/>
            <pc:sldMk cId="2739417529" sldId="541"/>
            <ac:spMk id="3" creationId="{02331B9E-BF42-454A-92B9-47DEC88BB21C}"/>
          </ac:spMkLst>
        </pc:spChg>
        <pc:spChg chg="add mod">
          <ac:chgData name="권지수" userId="f2e47ae9-8f9b-4dd6-8e2a-978000d0f933" providerId="ADAL" clId="{A52AE230-9EE0-4687-AD55-DA27DB11E38D}" dt="2020-04-08T11:22:23.820" v="11075" actId="1076"/>
          <ac:spMkLst>
            <pc:docMk/>
            <pc:sldMk cId="2739417529" sldId="541"/>
            <ac:spMk id="5" creationId="{9DC8FD8F-9AD5-4920-BD1C-9597758FDFC5}"/>
          </ac:spMkLst>
        </pc:spChg>
        <pc:spChg chg="add del mod">
          <ac:chgData name="권지수" userId="f2e47ae9-8f9b-4dd6-8e2a-978000d0f933" providerId="ADAL" clId="{A52AE230-9EE0-4687-AD55-DA27DB11E38D}" dt="2020-03-26T10:53:49.742" v="8577" actId="478"/>
          <ac:spMkLst>
            <pc:docMk/>
            <pc:sldMk cId="2739417529" sldId="541"/>
            <ac:spMk id="8" creationId="{522A1C81-A2DC-46BF-BD65-51783262798A}"/>
          </ac:spMkLst>
        </pc:spChg>
        <pc:spChg chg="add del mod">
          <ac:chgData name="권지수" userId="f2e47ae9-8f9b-4dd6-8e2a-978000d0f933" providerId="ADAL" clId="{A52AE230-9EE0-4687-AD55-DA27DB11E38D}" dt="2020-03-26T10:53:46.306" v="8574" actId="478"/>
          <ac:spMkLst>
            <pc:docMk/>
            <pc:sldMk cId="2739417529" sldId="541"/>
            <ac:spMk id="9" creationId="{4F893C3B-810E-4DEE-AA60-D6AC9E5CD807}"/>
          </ac:spMkLst>
        </pc:spChg>
        <pc:spChg chg="add mod">
          <ac:chgData name="권지수" userId="f2e47ae9-8f9b-4dd6-8e2a-978000d0f933" providerId="ADAL" clId="{A52AE230-9EE0-4687-AD55-DA27DB11E38D}" dt="2020-03-26T10:55:23.089" v="8667" actId="1038"/>
          <ac:spMkLst>
            <pc:docMk/>
            <pc:sldMk cId="2739417529" sldId="541"/>
            <ac:spMk id="10" creationId="{40E59928-0F2E-4782-9534-E15A12DC3874}"/>
          </ac:spMkLst>
        </pc:spChg>
        <pc:spChg chg="add mod">
          <ac:chgData name="권지수" userId="f2e47ae9-8f9b-4dd6-8e2a-978000d0f933" providerId="ADAL" clId="{A52AE230-9EE0-4687-AD55-DA27DB11E38D}" dt="2020-03-26T10:55:23.089" v="8667" actId="1038"/>
          <ac:spMkLst>
            <pc:docMk/>
            <pc:sldMk cId="2739417529" sldId="541"/>
            <ac:spMk id="13" creationId="{7907E951-B605-45EC-80DE-F0FED0F7A1DB}"/>
          </ac:spMkLst>
        </pc:spChg>
        <pc:spChg chg="add mod">
          <ac:chgData name="권지수" userId="f2e47ae9-8f9b-4dd6-8e2a-978000d0f933" providerId="ADAL" clId="{A52AE230-9EE0-4687-AD55-DA27DB11E38D}" dt="2020-03-26T10:55:23.089" v="8667" actId="1038"/>
          <ac:spMkLst>
            <pc:docMk/>
            <pc:sldMk cId="2739417529" sldId="541"/>
            <ac:spMk id="14" creationId="{EDF5F126-557C-4086-AE77-349CAAC0D036}"/>
          </ac:spMkLst>
        </pc:spChg>
        <pc:spChg chg="add mod">
          <ac:chgData name="권지수" userId="f2e47ae9-8f9b-4dd6-8e2a-978000d0f933" providerId="ADAL" clId="{A52AE230-9EE0-4687-AD55-DA27DB11E38D}" dt="2020-03-26T10:56:10.812" v="8718" actId="207"/>
          <ac:spMkLst>
            <pc:docMk/>
            <pc:sldMk cId="2739417529" sldId="541"/>
            <ac:spMk id="15" creationId="{6D5CD67A-5A12-43C3-AEE3-FAC76A2073AE}"/>
          </ac:spMkLst>
        </pc:spChg>
        <pc:graphicFrameChg chg="add mod modGraphic">
          <ac:chgData name="권지수" userId="f2e47ae9-8f9b-4dd6-8e2a-978000d0f933" providerId="ADAL" clId="{A52AE230-9EE0-4687-AD55-DA27DB11E38D}" dt="2020-03-26T10:55:23.089" v="8667" actId="1038"/>
          <ac:graphicFrameMkLst>
            <pc:docMk/>
            <pc:sldMk cId="2739417529" sldId="541"/>
            <ac:graphicFrameMk id="4" creationId="{52F3AF61-9974-4C6C-9D12-296C334CD25D}"/>
          </ac:graphicFrameMkLst>
        </pc:graphicFrameChg>
        <pc:cxnChg chg="add mod">
          <ac:chgData name="권지수" userId="f2e47ae9-8f9b-4dd6-8e2a-978000d0f933" providerId="ADAL" clId="{A52AE230-9EE0-4687-AD55-DA27DB11E38D}" dt="2020-03-26T10:55:23.089" v="8667" actId="1038"/>
          <ac:cxnSpMkLst>
            <pc:docMk/>
            <pc:sldMk cId="2739417529" sldId="541"/>
            <ac:cxnSpMk id="6" creationId="{357D310E-3E83-4953-95A7-3197C9B1DB3A}"/>
          </ac:cxnSpMkLst>
        </pc:cxnChg>
        <pc:cxnChg chg="add del mod">
          <ac:chgData name="권지수" userId="f2e47ae9-8f9b-4dd6-8e2a-978000d0f933" providerId="ADAL" clId="{A52AE230-9EE0-4687-AD55-DA27DB11E38D}" dt="2020-03-26T10:53:45.050" v="8573" actId="478"/>
          <ac:cxnSpMkLst>
            <pc:docMk/>
            <pc:sldMk cId="2739417529" sldId="541"/>
            <ac:cxnSpMk id="7" creationId="{7B1CBB17-B344-451F-9A19-5E5B0E0773CB}"/>
          </ac:cxnSpMkLst>
        </pc:cxnChg>
      </pc:sldChg>
      <pc:sldChg chg="add del">
        <pc:chgData name="권지수" userId="f2e47ae9-8f9b-4dd6-8e2a-978000d0f933" providerId="ADAL" clId="{A52AE230-9EE0-4687-AD55-DA27DB11E38D}" dt="2020-03-26T08:21:50.961" v="7962"/>
        <pc:sldMkLst>
          <pc:docMk/>
          <pc:sldMk cId="1343299711" sldId="542"/>
        </pc:sldMkLst>
      </pc:sldChg>
      <pc:sldChg chg="addSp delSp modSp add mod">
        <pc:chgData name="권지수" userId="f2e47ae9-8f9b-4dd6-8e2a-978000d0f933" providerId="ADAL" clId="{A52AE230-9EE0-4687-AD55-DA27DB11E38D}" dt="2020-04-08T11:37:53.262" v="11094" actId="113"/>
        <pc:sldMkLst>
          <pc:docMk/>
          <pc:sldMk cId="4140723385" sldId="542"/>
        </pc:sldMkLst>
        <pc:spChg chg="mod">
          <ac:chgData name="권지수" userId="f2e47ae9-8f9b-4dd6-8e2a-978000d0f933" providerId="ADAL" clId="{A52AE230-9EE0-4687-AD55-DA27DB11E38D}" dt="2020-03-26T11:05:56.786" v="9042" actId="1076"/>
          <ac:spMkLst>
            <pc:docMk/>
            <pc:sldMk cId="4140723385" sldId="542"/>
            <ac:spMk id="2" creationId="{17EDF214-9969-4415-9257-3B6883D97236}"/>
          </ac:spMkLst>
        </pc:spChg>
        <pc:spChg chg="del mod">
          <ac:chgData name="권지수" userId="f2e47ae9-8f9b-4dd6-8e2a-978000d0f933" providerId="ADAL" clId="{A52AE230-9EE0-4687-AD55-DA27DB11E38D}" dt="2020-03-26T11:01:30.345" v="8826" actId="3680"/>
          <ac:spMkLst>
            <pc:docMk/>
            <pc:sldMk cId="4140723385" sldId="542"/>
            <ac:spMk id="3" creationId="{ACF05954-6FB5-4978-828A-DB1AB6B313F5}"/>
          </ac:spMkLst>
        </pc:spChg>
        <pc:spChg chg="add mod">
          <ac:chgData name="권지수" userId="f2e47ae9-8f9b-4dd6-8e2a-978000d0f933" providerId="ADAL" clId="{A52AE230-9EE0-4687-AD55-DA27DB11E38D}" dt="2020-04-08T11:37:53.262" v="11094" actId="113"/>
          <ac:spMkLst>
            <pc:docMk/>
            <pc:sldMk cId="4140723385" sldId="542"/>
            <ac:spMk id="5" creationId="{CF74427B-2FE2-445B-9923-9268624DD966}"/>
          </ac:spMkLst>
        </pc:spChg>
        <pc:spChg chg="del mod topLvl">
          <ac:chgData name="권지수" userId="f2e47ae9-8f9b-4dd6-8e2a-978000d0f933" providerId="ADAL" clId="{A52AE230-9EE0-4687-AD55-DA27DB11E38D}" dt="2020-03-26T10:57:30.985" v="8758" actId="478"/>
          <ac:spMkLst>
            <pc:docMk/>
            <pc:sldMk cId="4140723385" sldId="542"/>
            <ac:spMk id="6" creationId="{A82A8437-EA14-4031-B287-050C9BC775FE}"/>
          </ac:spMkLst>
        </pc:spChg>
        <pc:spChg chg="add mod">
          <ac:chgData name="권지수" userId="f2e47ae9-8f9b-4dd6-8e2a-978000d0f933" providerId="ADAL" clId="{A52AE230-9EE0-4687-AD55-DA27DB11E38D}" dt="2020-04-08T11:37:53.262" v="11094" actId="113"/>
          <ac:spMkLst>
            <pc:docMk/>
            <pc:sldMk cId="4140723385" sldId="542"/>
            <ac:spMk id="8" creationId="{F56B982B-0B5C-405D-9197-C5EC15FFFD10}"/>
          </ac:spMkLst>
        </pc:spChg>
        <pc:spChg chg="add del mod">
          <ac:chgData name="권지수" userId="f2e47ae9-8f9b-4dd6-8e2a-978000d0f933" providerId="ADAL" clId="{A52AE230-9EE0-4687-AD55-DA27DB11E38D}" dt="2020-03-27T04:23:08.605" v="9357" actId="478"/>
          <ac:spMkLst>
            <pc:docMk/>
            <pc:sldMk cId="4140723385" sldId="542"/>
            <ac:spMk id="10" creationId="{421D6AE1-7989-460B-88F3-D1FC146F2230}"/>
          </ac:spMkLst>
        </pc:spChg>
        <pc:spChg chg="add mod">
          <ac:chgData name="권지수" userId="f2e47ae9-8f9b-4dd6-8e2a-978000d0f933" providerId="ADAL" clId="{A52AE230-9EE0-4687-AD55-DA27DB11E38D}" dt="2020-03-27T04:23:57.703" v="9365" actId="207"/>
          <ac:spMkLst>
            <pc:docMk/>
            <pc:sldMk cId="4140723385" sldId="542"/>
            <ac:spMk id="12" creationId="{FC1AA32A-4621-493D-97C9-2F14F8C73631}"/>
          </ac:spMkLst>
        </pc:spChg>
        <pc:spChg chg="del mod topLvl">
          <ac:chgData name="권지수" userId="f2e47ae9-8f9b-4dd6-8e2a-978000d0f933" providerId="ADAL" clId="{A52AE230-9EE0-4687-AD55-DA27DB11E38D}" dt="2020-03-26T11:01:38.321" v="8828" actId="478"/>
          <ac:spMkLst>
            <pc:docMk/>
            <pc:sldMk cId="4140723385" sldId="542"/>
            <ac:spMk id="13" creationId="{EDE304E7-6473-406A-910E-6647C296B75E}"/>
          </ac:spMkLst>
        </pc:spChg>
        <pc:spChg chg="del mod topLvl">
          <ac:chgData name="권지수" userId="f2e47ae9-8f9b-4dd6-8e2a-978000d0f933" providerId="ADAL" clId="{A52AE230-9EE0-4687-AD55-DA27DB11E38D}" dt="2020-03-26T11:01:38.321" v="8828" actId="478"/>
          <ac:spMkLst>
            <pc:docMk/>
            <pc:sldMk cId="4140723385" sldId="542"/>
            <ac:spMk id="14" creationId="{5ECEB0D1-8B48-4AC0-B6FC-66B356F7CF7D}"/>
          </ac:spMkLst>
        </pc:spChg>
        <pc:spChg chg="add mod">
          <ac:chgData name="권지수" userId="f2e47ae9-8f9b-4dd6-8e2a-978000d0f933" providerId="ADAL" clId="{A52AE230-9EE0-4687-AD55-DA27DB11E38D}" dt="2020-03-26T11:20:26.164" v="9302" actId="20577"/>
          <ac:spMkLst>
            <pc:docMk/>
            <pc:sldMk cId="4140723385" sldId="542"/>
            <ac:spMk id="20" creationId="{95DEE88C-20E1-402B-A823-FD81C3C942B2}"/>
          </ac:spMkLst>
        </pc:spChg>
        <pc:grpChg chg="add del">
          <ac:chgData name="권지수" userId="f2e47ae9-8f9b-4dd6-8e2a-978000d0f933" providerId="ADAL" clId="{A52AE230-9EE0-4687-AD55-DA27DB11E38D}" dt="2020-03-26T10:57:29.397" v="8757" actId="165"/>
          <ac:grpSpMkLst>
            <pc:docMk/>
            <pc:sldMk cId="4140723385" sldId="542"/>
            <ac:grpSpMk id="4" creationId="{F4E3A469-E6E5-4852-B8BE-61BDD4566C44}"/>
          </ac:grpSpMkLst>
        </pc:grpChg>
        <pc:grpChg chg="del mod topLvl">
          <ac:chgData name="권지수" userId="f2e47ae9-8f9b-4dd6-8e2a-978000d0f933" providerId="ADAL" clId="{A52AE230-9EE0-4687-AD55-DA27DB11E38D}" dt="2020-03-26T11:01:36.470" v="8827" actId="478"/>
          <ac:grpSpMkLst>
            <pc:docMk/>
            <pc:sldMk cId="4140723385" sldId="542"/>
            <ac:grpSpMk id="5" creationId="{997ED96F-0FF8-4822-B3F3-36AB0BF3C590}"/>
          </ac:grpSpMkLst>
        </pc:grpChg>
        <pc:graphicFrameChg chg="add del">
          <ac:chgData name="권지수" userId="f2e47ae9-8f9b-4dd6-8e2a-978000d0f933" providerId="ADAL" clId="{A52AE230-9EE0-4687-AD55-DA27DB11E38D}" dt="2020-03-26T10:57:24.366" v="8753" actId="478"/>
          <ac:graphicFrameMkLst>
            <pc:docMk/>
            <pc:sldMk cId="4140723385" sldId="542"/>
            <ac:graphicFrameMk id="15" creationId="{A03E8320-4C98-4E55-8A5B-47E27DDA46D8}"/>
          </ac:graphicFrameMkLst>
        </pc:graphicFrameChg>
        <pc:graphicFrameChg chg="del">
          <ac:chgData name="권지수" userId="f2e47ae9-8f9b-4dd6-8e2a-978000d0f933" providerId="ADAL" clId="{A52AE230-9EE0-4687-AD55-DA27DB11E38D}" dt="2020-03-26T10:57:26.641" v="8754" actId="478"/>
          <ac:graphicFrameMkLst>
            <pc:docMk/>
            <pc:sldMk cId="4140723385" sldId="542"/>
            <ac:graphicFrameMk id="16" creationId="{97051107-28D5-4946-B2E1-FD88639D3F47}"/>
          </ac:graphicFrameMkLst>
        </pc:graphicFrameChg>
        <pc:graphicFrameChg chg="add del mod ord modGraphic">
          <ac:chgData name="권지수" userId="f2e47ae9-8f9b-4dd6-8e2a-978000d0f933" providerId="ADAL" clId="{A52AE230-9EE0-4687-AD55-DA27DB11E38D}" dt="2020-03-26T11:05:58.439" v="9043"/>
          <ac:graphicFrameMkLst>
            <pc:docMk/>
            <pc:sldMk cId="4140723385" sldId="542"/>
            <ac:graphicFrameMk id="18" creationId="{48CBCDBB-846A-4558-81DE-67336A1DDE01}"/>
          </ac:graphicFrameMkLst>
        </pc:graphicFrameChg>
        <pc:graphicFrameChg chg="add mod modGraphic">
          <ac:chgData name="권지수" userId="f2e47ae9-8f9b-4dd6-8e2a-978000d0f933" providerId="ADAL" clId="{A52AE230-9EE0-4687-AD55-DA27DB11E38D}" dt="2020-04-08T11:36:02.334" v="11089" actId="20577"/>
          <ac:graphicFrameMkLst>
            <pc:docMk/>
            <pc:sldMk cId="4140723385" sldId="542"/>
            <ac:graphicFrameMk id="21" creationId="{C8A9A4E2-418F-44A9-AEBE-A8D50B3E4292}"/>
          </ac:graphicFrameMkLst>
        </pc:graphicFrameChg>
        <pc:cxnChg chg="add mod">
          <ac:chgData name="권지수" userId="f2e47ae9-8f9b-4dd6-8e2a-978000d0f933" providerId="ADAL" clId="{A52AE230-9EE0-4687-AD55-DA27DB11E38D}" dt="2020-03-27T04:24:13.451" v="9367" actId="693"/>
          <ac:cxnSpMkLst>
            <pc:docMk/>
            <pc:sldMk cId="4140723385" sldId="542"/>
            <ac:cxnSpMk id="4" creationId="{1F546F27-FE2B-482B-AB77-F4E6BF27F43F}"/>
          </ac:cxnSpMkLst>
        </pc:cxnChg>
        <pc:cxnChg chg="del mod topLvl">
          <ac:chgData name="권지수" userId="f2e47ae9-8f9b-4dd6-8e2a-978000d0f933" providerId="ADAL" clId="{A52AE230-9EE0-4687-AD55-DA27DB11E38D}" dt="2020-03-26T10:57:30.985" v="8758" actId="478"/>
          <ac:cxnSpMkLst>
            <pc:docMk/>
            <pc:sldMk cId="4140723385" sldId="542"/>
            <ac:cxnSpMk id="7" creationId="{F74829FF-517F-430A-B27B-BF71D6D2DFE2}"/>
          </ac:cxnSpMkLst>
        </pc:cxnChg>
        <pc:cxnChg chg="del mod topLvl">
          <ac:chgData name="권지수" userId="f2e47ae9-8f9b-4dd6-8e2a-978000d0f933" providerId="ADAL" clId="{A52AE230-9EE0-4687-AD55-DA27DB11E38D}" dt="2020-03-26T10:57:30.985" v="8758" actId="478"/>
          <ac:cxnSpMkLst>
            <pc:docMk/>
            <pc:sldMk cId="4140723385" sldId="542"/>
            <ac:cxnSpMk id="8" creationId="{E632B6EF-CA4E-4F1E-B833-D49B85E87EB6}"/>
          </ac:cxnSpMkLst>
        </pc:cxnChg>
        <pc:cxnChg chg="del mod topLvl">
          <ac:chgData name="권지수" userId="f2e47ae9-8f9b-4dd6-8e2a-978000d0f933" providerId="ADAL" clId="{A52AE230-9EE0-4687-AD55-DA27DB11E38D}" dt="2020-03-26T11:01:38.321" v="8828" actId="478"/>
          <ac:cxnSpMkLst>
            <pc:docMk/>
            <pc:sldMk cId="4140723385" sldId="542"/>
            <ac:cxnSpMk id="9" creationId="{2346B93E-F4ED-4B13-A470-58423729A4D6}"/>
          </ac:cxnSpMkLst>
        </pc:cxnChg>
        <pc:cxnChg chg="add mod">
          <ac:chgData name="권지수" userId="f2e47ae9-8f9b-4dd6-8e2a-978000d0f933" providerId="ADAL" clId="{A52AE230-9EE0-4687-AD55-DA27DB11E38D}" dt="2020-03-27T04:24:13.451" v="9367" actId="693"/>
          <ac:cxnSpMkLst>
            <pc:docMk/>
            <pc:sldMk cId="4140723385" sldId="542"/>
            <ac:cxnSpMk id="9" creationId="{426C432A-5148-4147-8413-8EA7DD7D38CC}"/>
          </ac:cxnSpMkLst>
        </pc:cxnChg>
        <pc:cxnChg chg="del mod topLvl">
          <ac:chgData name="권지수" userId="f2e47ae9-8f9b-4dd6-8e2a-978000d0f933" providerId="ADAL" clId="{A52AE230-9EE0-4687-AD55-DA27DB11E38D}" dt="2020-03-26T11:01:38.321" v="8828" actId="478"/>
          <ac:cxnSpMkLst>
            <pc:docMk/>
            <pc:sldMk cId="4140723385" sldId="542"/>
            <ac:cxnSpMk id="10" creationId="{869E8E89-5945-472A-8126-930D0FC0C41C}"/>
          </ac:cxnSpMkLst>
        </pc:cxnChg>
        <pc:cxnChg chg="add mod">
          <ac:chgData name="권지수" userId="f2e47ae9-8f9b-4dd6-8e2a-978000d0f933" providerId="ADAL" clId="{A52AE230-9EE0-4687-AD55-DA27DB11E38D}" dt="2020-03-27T04:24:13.451" v="9367" actId="693"/>
          <ac:cxnSpMkLst>
            <pc:docMk/>
            <pc:sldMk cId="4140723385" sldId="542"/>
            <ac:cxnSpMk id="11" creationId="{066DC883-ECDB-45AF-A606-5AE4B4E7474B}"/>
          </ac:cxnSpMkLst>
        </pc:cxnChg>
        <pc:cxnChg chg="del mod topLvl">
          <ac:chgData name="권지수" userId="f2e47ae9-8f9b-4dd6-8e2a-978000d0f933" providerId="ADAL" clId="{A52AE230-9EE0-4687-AD55-DA27DB11E38D}" dt="2020-03-26T11:01:38.321" v="8828" actId="478"/>
          <ac:cxnSpMkLst>
            <pc:docMk/>
            <pc:sldMk cId="4140723385" sldId="542"/>
            <ac:cxnSpMk id="11" creationId="{E311957F-EF11-4506-8917-3D4E47EA1010}"/>
          </ac:cxnSpMkLst>
        </pc:cxnChg>
        <pc:cxnChg chg="del mod topLvl">
          <ac:chgData name="권지수" userId="f2e47ae9-8f9b-4dd6-8e2a-978000d0f933" providerId="ADAL" clId="{A52AE230-9EE0-4687-AD55-DA27DB11E38D}" dt="2020-03-26T11:01:38.321" v="8828" actId="478"/>
          <ac:cxnSpMkLst>
            <pc:docMk/>
            <pc:sldMk cId="4140723385" sldId="542"/>
            <ac:cxnSpMk id="12" creationId="{08356AC7-B1BC-4FEB-B1AF-9E9744667377}"/>
          </ac:cxnSpMkLst>
        </pc:cxnChg>
      </pc:sldChg>
      <pc:sldChg chg="modSp add del mod">
        <pc:chgData name="권지수" userId="f2e47ae9-8f9b-4dd6-8e2a-978000d0f933" providerId="ADAL" clId="{A52AE230-9EE0-4687-AD55-DA27DB11E38D}" dt="2020-03-27T04:21:20.290" v="9328" actId="47"/>
        <pc:sldMkLst>
          <pc:docMk/>
          <pc:sldMk cId="1029959626" sldId="543"/>
        </pc:sldMkLst>
        <pc:spChg chg="mod">
          <ac:chgData name="권지수" userId="f2e47ae9-8f9b-4dd6-8e2a-978000d0f933" providerId="ADAL" clId="{A52AE230-9EE0-4687-AD55-DA27DB11E38D}" dt="2020-03-26T10:41:04.374" v="8365" actId="20577"/>
          <ac:spMkLst>
            <pc:docMk/>
            <pc:sldMk cId="1029959626" sldId="543"/>
            <ac:spMk id="2" creationId="{ECFF4BD8-C1C8-424A-8CEE-D6F06B7FE332}"/>
          </ac:spMkLst>
        </pc:spChg>
      </pc:sldChg>
      <pc:sldChg chg="modSp add mod">
        <pc:chgData name="권지수" userId="f2e47ae9-8f9b-4dd6-8e2a-978000d0f933" providerId="ADAL" clId="{A52AE230-9EE0-4687-AD55-DA27DB11E38D}" dt="2020-03-26T10:59:27.315" v="8784" actId="404"/>
        <pc:sldMkLst>
          <pc:docMk/>
          <pc:sldMk cId="903567315" sldId="544"/>
        </pc:sldMkLst>
        <pc:spChg chg="mod">
          <ac:chgData name="권지수" userId="f2e47ae9-8f9b-4dd6-8e2a-978000d0f933" providerId="ADAL" clId="{A52AE230-9EE0-4687-AD55-DA27DB11E38D}" dt="2020-03-26T10:58:54.166" v="8782" actId="313"/>
          <ac:spMkLst>
            <pc:docMk/>
            <pc:sldMk cId="903567315" sldId="544"/>
            <ac:spMk id="2" creationId="{F9DF15FE-4EDB-4AE9-9598-3D505A42DE1A}"/>
          </ac:spMkLst>
        </pc:spChg>
        <pc:spChg chg="mod">
          <ac:chgData name="권지수" userId="f2e47ae9-8f9b-4dd6-8e2a-978000d0f933" providerId="ADAL" clId="{A52AE230-9EE0-4687-AD55-DA27DB11E38D}" dt="2020-03-26T10:59:27.315" v="8784" actId="404"/>
          <ac:spMkLst>
            <pc:docMk/>
            <pc:sldMk cId="903567315" sldId="544"/>
            <ac:spMk id="3" creationId="{6EE89A31-7B90-48C2-8353-C1C1E8AAB11D}"/>
          </ac:spMkLst>
        </pc:spChg>
      </pc:sldChg>
      <pc:sldChg chg="addSp delSp modSp add del mod">
        <pc:chgData name="권지수" userId="f2e47ae9-8f9b-4dd6-8e2a-978000d0f933" providerId="ADAL" clId="{A52AE230-9EE0-4687-AD55-DA27DB11E38D}" dt="2020-04-08T10:17:02.306" v="10443" actId="47"/>
        <pc:sldMkLst>
          <pc:docMk/>
          <pc:sldMk cId="1201771238" sldId="545"/>
        </pc:sldMkLst>
        <pc:spChg chg="del">
          <ac:chgData name="권지수" userId="f2e47ae9-8f9b-4dd6-8e2a-978000d0f933" providerId="ADAL" clId="{A52AE230-9EE0-4687-AD55-DA27DB11E38D}" dt="2020-04-08T10:09:00.838" v="10373" actId="478"/>
          <ac:spMkLst>
            <pc:docMk/>
            <pc:sldMk cId="1201771238" sldId="545"/>
            <ac:spMk id="2" creationId="{CB815392-52FE-4F76-9346-E94ED7DEF7C2}"/>
          </ac:spMkLst>
        </pc:spChg>
        <pc:spChg chg="del">
          <ac:chgData name="권지수" userId="f2e47ae9-8f9b-4dd6-8e2a-978000d0f933" providerId="ADAL" clId="{A52AE230-9EE0-4687-AD55-DA27DB11E38D}" dt="2020-04-08T10:09:00.838" v="10373" actId="478"/>
          <ac:spMkLst>
            <pc:docMk/>
            <pc:sldMk cId="1201771238" sldId="545"/>
            <ac:spMk id="3" creationId="{A82F2F5D-6A64-4201-AD45-6B7D4FAA4D93}"/>
          </ac:spMkLst>
        </pc:spChg>
        <pc:spChg chg="add del mod">
          <ac:chgData name="권지수" userId="f2e47ae9-8f9b-4dd6-8e2a-978000d0f933" providerId="ADAL" clId="{A52AE230-9EE0-4687-AD55-DA27DB11E38D}" dt="2020-04-08T10:09:02.621" v="10374" actId="478"/>
          <ac:spMkLst>
            <pc:docMk/>
            <pc:sldMk cId="1201771238" sldId="545"/>
            <ac:spMk id="4" creationId="{DCD1B01D-9BF7-401B-8802-AB115876707D}"/>
          </ac:spMkLst>
        </pc:spChg>
        <pc:spChg chg="add del mod">
          <ac:chgData name="권지수" userId="f2e47ae9-8f9b-4dd6-8e2a-978000d0f933" providerId="ADAL" clId="{A52AE230-9EE0-4687-AD55-DA27DB11E38D}" dt="2020-04-08T10:09:02.621" v="10374" actId="478"/>
          <ac:spMkLst>
            <pc:docMk/>
            <pc:sldMk cId="1201771238" sldId="545"/>
            <ac:spMk id="5" creationId="{D6B8426D-CC32-46A6-8802-2AAEB88433F6}"/>
          </ac:spMkLst>
        </pc:spChg>
        <pc:spChg chg="del">
          <ac:chgData name="권지수" userId="f2e47ae9-8f9b-4dd6-8e2a-978000d0f933" providerId="ADAL" clId="{A52AE230-9EE0-4687-AD55-DA27DB11E38D}" dt="2020-04-08T10:09:00.838" v="10373" actId="478"/>
          <ac:spMkLst>
            <pc:docMk/>
            <pc:sldMk cId="1201771238" sldId="545"/>
            <ac:spMk id="83" creationId="{8853830E-0B50-4CC6-B706-04E7DD17C3BB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93" creationId="{7803BD39-6B42-4BEF-949A-B52AC1A1C93C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94" creationId="{B8838505-3014-4C2A-ADA3-227138E9C119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95" creationId="{F85B2F4E-3F27-440F-B9D0-A588C1BD3A51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99" creationId="{ADE4E632-4016-4557-8A41-B493A5554442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04" creationId="{C6D7E84B-5D5A-4B17-BA87-72941BA06FA4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07" creationId="{822EA6B4-1493-4A75-872B-A296C2D70B41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09" creationId="{DF35555E-98CB-403C-919B-CF7BA5872A82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13" creationId="{90149C95-24AC-4C4C-8797-3F333DBAE9A9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14" creationId="{25073ADA-EEB8-42E0-BF88-3E1BC0CA71B3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20" creationId="{5A64256C-7ECF-4282-9C2F-E5ED43A831E9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21" creationId="{423E880D-9531-4A31-8B97-73729AA1F3A6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24" creationId="{CA8CFCB6-C42F-4919-B78C-F99F3049CA4F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25" creationId="{F6E9762E-F059-441C-8CA4-CB20520F8A0F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26" creationId="{6DBCB6E4-247C-4AC1-8D1D-0504B095AA67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27" creationId="{ECFD1563-7C1A-4787-AC7A-31A56B0DCFE6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28" creationId="{7733880E-28BC-4176-86CF-7E98589C3C19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29" creationId="{435D8C59-5E2A-4F73-8E8B-6B08A1D9E59C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30" creationId="{8460D9D0-60D2-498D-98DC-4477BE932054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34" creationId="{F7F129D1-0459-4109-8138-F14724201EA9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35" creationId="{69B0BDB1-0CF5-4105-AD3A-B78375657DB2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36" creationId="{3EA5FE96-661C-41DF-823D-98A0CC8A64FD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37" creationId="{18A0E279-3A92-4DCC-BD47-A470E3833342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38" creationId="{E2555A2F-59DA-4D93-B31E-987911B34A21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39" creationId="{0E387489-909D-4E1A-9A1D-14C6022B755F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40" creationId="{AA161E14-E09D-4C84-99C4-671D459A82BB}"/>
          </ac:spMkLst>
        </pc:spChg>
        <pc:spChg chg="add del">
          <ac:chgData name="권지수" userId="f2e47ae9-8f9b-4dd6-8e2a-978000d0f933" providerId="ADAL" clId="{A52AE230-9EE0-4687-AD55-DA27DB11E38D}" dt="2020-04-08T10:09:07.490" v="10376" actId="478"/>
          <ac:spMkLst>
            <pc:docMk/>
            <pc:sldMk cId="1201771238" sldId="545"/>
            <ac:spMk id="141" creationId="{90D0F7B7-F100-4060-8D21-18FBDC653C3A}"/>
          </ac:spMkLst>
        </pc:spChg>
        <pc:spChg chg="add del">
          <ac:chgData name="권지수" userId="f2e47ae9-8f9b-4dd6-8e2a-978000d0f933" providerId="ADAL" clId="{A52AE230-9EE0-4687-AD55-DA27DB11E38D}" dt="2020-04-08T10:09:07.490" v="10376" actId="478"/>
          <ac:spMkLst>
            <pc:docMk/>
            <pc:sldMk cId="1201771238" sldId="545"/>
            <ac:spMk id="142" creationId="{8AE1B795-B5F8-46FA-BFAD-C8C59D300FB8}"/>
          </ac:spMkLst>
        </pc:spChg>
        <pc:spChg chg="add mod">
          <ac:chgData name="권지수" userId="f2e47ae9-8f9b-4dd6-8e2a-978000d0f933" providerId="ADAL" clId="{A52AE230-9EE0-4687-AD55-DA27DB11E38D}" dt="2020-04-08T10:09:18.390" v="10377" actId="164"/>
          <ac:spMkLst>
            <pc:docMk/>
            <pc:sldMk cId="1201771238" sldId="545"/>
            <ac:spMk id="143" creationId="{D38955AD-F24B-4CC7-A55C-5548D659979A}"/>
          </ac:spMkLst>
        </pc:spChg>
        <pc:grpChg chg="add del mod">
          <ac:chgData name="권지수" userId="f2e47ae9-8f9b-4dd6-8e2a-978000d0f933" providerId="ADAL" clId="{A52AE230-9EE0-4687-AD55-DA27DB11E38D}" dt="2020-04-08T10:09:44.386" v="10398" actId="478"/>
          <ac:grpSpMkLst>
            <pc:docMk/>
            <pc:sldMk cId="1201771238" sldId="545"/>
            <ac:grpSpMk id="6" creationId="{DD04CD09-88AA-4C18-AE2F-B2C3465B0C20}"/>
          </ac:grpSpMkLst>
        </pc:grpChg>
        <pc:grpChg chg="del">
          <ac:chgData name="권지수" userId="f2e47ae9-8f9b-4dd6-8e2a-978000d0f933" providerId="ADAL" clId="{A52AE230-9EE0-4687-AD55-DA27DB11E38D}" dt="2020-04-08T10:09:00.838" v="10373" actId="478"/>
          <ac:grpSpMkLst>
            <pc:docMk/>
            <pc:sldMk cId="1201771238" sldId="545"/>
            <ac:grpSpMk id="100" creationId="{6374DAA3-4A68-4241-A4D1-770DDAF967B7}"/>
          </ac:grpSpMkLst>
        </pc:grpChg>
        <pc:grpChg chg="del">
          <ac:chgData name="권지수" userId="f2e47ae9-8f9b-4dd6-8e2a-978000d0f933" providerId="ADAL" clId="{A52AE230-9EE0-4687-AD55-DA27DB11E38D}" dt="2020-04-08T10:09:00.838" v="10373" actId="478"/>
          <ac:grpSpMkLst>
            <pc:docMk/>
            <pc:sldMk cId="1201771238" sldId="545"/>
            <ac:grpSpMk id="112" creationId="{F06132C3-387F-4ECE-92E4-A720C1CADC5B}"/>
          </ac:grpSpMkLst>
        </pc:grpChg>
        <pc:grpChg chg="add mod">
          <ac:chgData name="권지수" userId="f2e47ae9-8f9b-4dd6-8e2a-978000d0f933" providerId="ADAL" clId="{A52AE230-9EE0-4687-AD55-DA27DB11E38D}" dt="2020-04-08T10:09:18.390" v="10377" actId="164"/>
          <ac:grpSpMkLst>
            <pc:docMk/>
            <pc:sldMk cId="1201771238" sldId="545"/>
            <ac:grpSpMk id="131" creationId="{F16E7AAF-76DD-41B6-969F-1410D489193C}"/>
          </ac:grpSpMkLst>
        </pc:grpChg>
        <pc:grpChg chg="add">
          <ac:chgData name="권지수" userId="f2e47ae9-8f9b-4dd6-8e2a-978000d0f933" providerId="ADAL" clId="{A52AE230-9EE0-4687-AD55-DA27DB11E38D}" dt="2020-04-08T10:09:52.469" v="10403"/>
          <ac:grpSpMkLst>
            <pc:docMk/>
            <pc:sldMk cId="1201771238" sldId="545"/>
            <ac:grpSpMk id="144" creationId="{C3C81085-B728-468D-9942-1E698B1617A8}"/>
          </ac:grpSpMkLst>
        </pc:grpChg>
        <pc:graphicFrameChg chg="add del mod">
          <ac:chgData name="권지수" userId="f2e47ae9-8f9b-4dd6-8e2a-978000d0f933" providerId="ADAL" clId="{A52AE230-9EE0-4687-AD55-DA27DB11E38D}" dt="2020-04-08T10:09:44.386" v="10398" actId="478"/>
          <ac:graphicFrameMkLst>
            <pc:docMk/>
            <pc:sldMk cId="1201771238" sldId="545"/>
            <ac:graphicFrameMk id="92" creationId="{476D1667-3CE2-4063-8E55-822791B14752}"/>
          </ac:graphicFrameMkLst>
        </pc:graphicFrameChg>
        <pc:picChg chg="add del mod">
          <ac:chgData name="권지수" userId="f2e47ae9-8f9b-4dd6-8e2a-978000d0f933" providerId="ADAL" clId="{A52AE230-9EE0-4687-AD55-DA27DB11E38D}" dt="2020-04-08T10:09:54.127" v="10404" actId="21"/>
          <ac:picMkLst>
            <pc:docMk/>
            <pc:sldMk cId="1201771238" sldId="545"/>
            <ac:picMk id="7" creationId="{8A0CAC35-8DB8-4592-992A-42FCC4FBF5DF}"/>
          </ac:picMkLst>
        </pc:picChg>
        <pc:picChg chg="add mod">
          <ac:chgData name="권지수" userId="f2e47ae9-8f9b-4dd6-8e2a-978000d0f933" providerId="ADAL" clId="{A52AE230-9EE0-4687-AD55-DA27DB11E38D}" dt="2020-04-08T10:09:18.390" v="10377" actId="164"/>
          <ac:picMkLst>
            <pc:docMk/>
            <pc:sldMk cId="1201771238" sldId="545"/>
            <ac:picMk id="118" creationId="{AEC23372-AAE8-4505-AFF3-5B216EE2FF71}"/>
          </ac:picMkLst>
        </pc:picChg>
        <pc:picChg chg="add mod">
          <ac:chgData name="권지수" userId="f2e47ae9-8f9b-4dd6-8e2a-978000d0f933" providerId="ADAL" clId="{A52AE230-9EE0-4687-AD55-DA27DB11E38D}" dt="2020-04-08T10:09:18.390" v="10377" actId="164"/>
          <ac:picMkLst>
            <pc:docMk/>
            <pc:sldMk cId="1201771238" sldId="545"/>
            <ac:picMk id="119" creationId="{D254BAC1-DD14-434C-BEEA-79397C5BA3F5}"/>
          </ac:picMkLst>
        </pc:picChg>
        <pc:cxnChg chg="add mod">
          <ac:chgData name="권지수" userId="f2e47ae9-8f9b-4dd6-8e2a-978000d0f933" providerId="ADAL" clId="{A52AE230-9EE0-4687-AD55-DA27DB11E38D}" dt="2020-04-08T10:09:18.390" v="10377" actId="164"/>
          <ac:cxnSpMkLst>
            <pc:docMk/>
            <pc:sldMk cId="1201771238" sldId="545"/>
            <ac:cxnSpMk id="97" creationId="{9BB2F3A0-FA4C-4A4F-8F76-605D2145E72C}"/>
          </ac:cxnSpMkLst>
        </pc:cxnChg>
        <pc:cxnChg chg="add mod">
          <ac:chgData name="권지수" userId="f2e47ae9-8f9b-4dd6-8e2a-978000d0f933" providerId="ADAL" clId="{A52AE230-9EE0-4687-AD55-DA27DB11E38D}" dt="2020-04-08T10:09:18.390" v="10377" actId="164"/>
          <ac:cxnSpMkLst>
            <pc:docMk/>
            <pc:sldMk cId="1201771238" sldId="545"/>
            <ac:cxnSpMk id="115" creationId="{D058AD91-1390-4C3A-9A83-F04E7C95292A}"/>
          </ac:cxnSpMkLst>
        </pc:cxnChg>
        <pc:cxnChg chg="add mod">
          <ac:chgData name="권지수" userId="f2e47ae9-8f9b-4dd6-8e2a-978000d0f933" providerId="ADAL" clId="{A52AE230-9EE0-4687-AD55-DA27DB11E38D}" dt="2020-04-08T10:09:18.390" v="10377" actId="164"/>
          <ac:cxnSpMkLst>
            <pc:docMk/>
            <pc:sldMk cId="1201771238" sldId="545"/>
            <ac:cxnSpMk id="116" creationId="{5730FF53-DBB4-49E9-AA5A-078A9626042E}"/>
          </ac:cxnSpMkLst>
        </pc:cxnChg>
        <pc:cxnChg chg="add mod">
          <ac:chgData name="권지수" userId="f2e47ae9-8f9b-4dd6-8e2a-978000d0f933" providerId="ADAL" clId="{A52AE230-9EE0-4687-AD55-DA27DB11E38D}" dt="2020-04-08T10:09:18.390" v="10377" actId="164"/>
          <ac:cxnSpMkLst>
            <pc:docMk/>
            <pc:sldMk cId="1201771238" sldId="545"/>
            <ac:cxnSpMk id="117" creationId="{CA2164D9-A8CF-40F7-AFCB-13654A90EB1C}"/>
          </ac:cxnSpMkLst>
        </pc:cxnChg>
        <pc:cxnChg chg="add mod">
          <ac:chgData name="권지수" userId="f2e47ae9-8f9b-4dd6-8e2a-978000d0f933" providerId="ADAL" clId="{A52AE230-9EE0-4687-AD55-DA27DB11E38D}" dt="2020-04-08T10:09:18.390" v="10377" actId="164"/>
          <ac:cxnSpMkLst>
            <pc:docMk/>
            <pc:sldMk cId="1201771238" sldId="545"/>
            <ac:cxnSpMk id="122" creationId="{768CFC28-891B-44D1-9E65-9AA40FA35E7B}"/>
          </ac:cxnSpMkLst>
        </pc:cxnChg>
        <pc:cxnChg chg="add mod">
          <ac:chgData name="권지수" userId="f2e47ae9-8f9b-4dd6-8e2a-978000d0f933" providerId="ADAL" clId="{A52AE230-9EE0-4687-AD55-DA27DB11E38D}" dt="2020-04-08T10:09:18.390" v="10377" actId="164"/>
          <ac:cxnSpMkLst>
            <pc:docMk/>
            <pc:sldMk cId="1201771238" sldId="545"/>
            <ac:cxnSpMk id="123" creationId="{55FAF852-A8CB-4750-9A1A-C57DEADA2F5E}"/>
          </ac:cxnSpMkLst>
        </pc:cxnChg>
      </pc:sldChg>
      <pc:sldChg chg="addSp delSp modSp add mod">
        <pc:chgData name="권지수" userId="f2e47ae9-8f9b-4dd6-8e2a-978000d0f933" providerId="ADAL" clId="{A52AE230-9EE0-4687-AD55-DA27DB11E38D}" dt="2020-04-08T10:55:45.872" v="10856" actId="571"/>
        <pc:sldMkLst>
          <pc:docMk/>
          <pc:sldMk cId="2386154287" sldId="545"/>
        </pc:sldMkLst>
        <pc:spChg chg="mod">
          <ac:chgData name="권지수" userId="f2e47ae9-8f9b-4dd6-8e2a-978000d0f933" providerId="ADAL" clId="{A52AE230-9EE0-4687-AD55-DA27DB11E38D}" dt="2020-04-08T10:32:18.117" v="10526" actId="20577"/>
          <ac:spMkLst>
            <pc:docMk/>
            <pc:sldMk cId="2386154287" sldId="545"/>
            <ac:spMk id="2" creationId="{0A748F26-8672-46FE-BEC0-45F85DE02998}"/>
          </ac:spMkLst>
        </pc:spChg>
        <pc:spChg chg="del">
          <ac:chgData name="권지수" userId="f2e47ae9-8f9b-4dd6-8e2a-978000d0f933" providerId="ADAL" clId="{A52AE230-9EE0-4687-AD55-DA27DB11E38D}" dt="2020-04-08T10:32:24.233" v="10527" actId="478"/>
          <ac:spMkLst>
            <pc:docMk/>
            <pc:sldMk cId="2386154287" sldId="545"/>
            <ac:spMk id="3" creationId="{D3C105E3-8A18-4A68-86FE-066C366D9D2E}"/>
          </ac:spMkLst>
        </pc:spChg>
        <pc:spChg chg="add mod">
          <ac:chgData name="권지수" userId="f2e47ae9-8f9b-4dd6-8e2a-978000d0f933" providerId="ADAL" clId="{A52AE230-9EE0-4687-AD55-DA27DB11E38D}" dt="2020-04-08T10:53:29.505" v="10752" actId="1076"/>
          <ac:spMkLst>
            <pc:docMk/>
            <pc:sldMk cId="2386154287" sldId="545"/>
            <ac:spMk id="4" creationId="{03163222-C148-4A1F-BFE7-61F6F2705A9E}"/>
          </ac:spMkLst>
        </pc:spChg>
        <pc:spChg chg="add mod">
          <ac:chgData name="권지수" userId="f2e47ae9-8f9b-4dd6-8e2a-978000d0f933" providerId="ADAL" clId="{A52AE230-9EE0-4687-AD55-DA27DB11E38D}" dt="2020-04-08T10:55:34.087" v="10850" actId="1076"/>
          <ac:spMkLst>
            <pc:docMk/>
            <pc:sldMk cId="2386154287" sldId="545"/>
            <ac:spMk id="5" creationId="{C3D55D3B-A995-4B42-8BC6-3EFD8E6FF5A1}"/>
          </ac:spMkLst>
        </pc:spChg>
        <pc:spChg chg="add mod">
          <ac:chgData name="권지수" userId="f2e47ae9-8f9b-4dd6-8e2a-978000d0f933" providerId="ADAL" clId="{A52AE230-9EE0-4687-AD55-DA27DB11E38D}" dt="2020-04-08T10:55:28.999" v="10849" actId="1076"/>
          <ac:spMkLst>
            <pc:docMk/>
            <pc:sldMk cId="2386154287" sldId="545"/>
            <ac:spMk id="6" creationId="{BFEF8233-6A33-403F-AFC8-55B61913DB5B}"/>
          </ac:spMkLst>
        </pc:spChg>
        <pc:spChg chg="add mod">
          <ac:chgData name="권지수" userId="f2e47ae9-8f9b-4dd6-8e2a-978000d0f933" providerId="ADAL" clId="{A52AE230-9EE0-4687-AD55-DA27DB11E38D}" dt="2020-04-08T10:55:02.061" v="10838" actId="1076"/>
          <ac:spMkLst>
            <pc:docMk/>
            <pc:sldMk cId="2386154287" sldId="545"/>
            <ac:spMk id="7" creationId="{4C61C0A2-459E-477F-9AE8-F5A37B697604}"/>
          </ac:spMkLst>
        </pc:spChg>
        <pc:spChg chg="add mod">
          <ac:chgData name="권지수" userId="f2e47ae9-8f9b-4dd6-8e2a-978000d0f933" providerId="ADAL" clId="{A52AE230-9EE0-4687-AD55-DA27DB11E38D}" dt="2020-04-08T10:53:27.880" v="10751" actId="14100"/>
          <ac:spMkLst>
            <pc:docMk/>
            <pc:sldMk cId="2386154287" sldId="545"/>
            <ac:spMk id="19" creationId="{54E55CCC-D690-49AE-BA65-601E1F1FA33B}"/>
          </ac:spMkLst>
        </pc:spChg>
        <pc:spChg chg="add mod">
          <ac:chgData name="권지수" userId="f2e47ae9-8f9b-4dd6-8e2a-978000d0f933" providerId="ADAL" clId="{A52AE230-9EE0-4687-AD55-DA27DB11E38D}" dt="2020-04-08T10:55:08.953" v="10843" actId="20577"/>
          <ac:spMkLst>
            <pc:docMk/>
            <pc:sldMk cId="2386154287" sldId="545"/>
            <ac:spMk id="46" creationId="{29D28E70-15DE-4FF7-A7E2-DAB739099F46}"/>
          </ac:spMkLst>
        </pc:spChg>
        <pc:cxnChg chg="add mod">
          <ac:chgData name="권지수" userId="f2e47ae9-8f9b-4dd6-8e2a-978000d0f933" providerId="ADAL" clId="{A52AE230-9EE0-4687-AD55-DA27DB11E38D}" dt="2020-04-08T10:55:36.841" v="10851" actId="14100"/>
          <ac:cxnSpMkLst>
            <pc:docMk/>
            <pc:sldMk cId="2386154287" sldId="545"/>
            <ac:cxnSpMk id="9" creationId="{448E6F5B-E7FF-4F1C-AE48-AC7B4A2C0440}"/>
          </ac:cxnSpMkLst>
        </pc:cxnChg>
        <pc:cxnChg chg="add del mod">
          <ac:chgData name="권지수" userId="f2e47ae9-8f9b-4dd6-8e2a-978000d0f933" providerId="ADAL" clId="{A52AE230-9EE0-4687-AD55-DA27DB11E38D}" dt="2020-04-08T10:55:41.645" v="10853" actId="478"/>
          <ac:cxnSpMkLst>
            <pc:docMk/>
            <pc:sldMk cId="2386154287" sldId="545"/>
            <ac:cxnSpMk id="11" creationId="{6D3A53C1-0932-49B6-8415-9F8CCFB47DA5}"/>
          </ac:cxnSpMkLst>
        </pc:cxnChg>
        <pc:cxnChg chg="add del mod">
          <ac:chgData name="권지수" userId="f2e47ae9-8f9b-4dd6-8e2a-978000d0f933" providerId="ADAL" clId="{A52AE230-9EE0-4687-AD55-DA27DB11E38D}" dt="2020-04-08T10:55:42.237" v="10854" actId="478"/>
          <ac:cxnSpMkLst>
            <pc:docMk/>
            <pc:sldMk cId="2386154287" sldId="545"/>
            <ac:cxnSpMk id="13" creationId="{28A1C709-C086-4C66-8A59-048896150C05}"/>
          </ac:cxnSpMkLst>
        </pc:cxnChg>
        <pc:cxnChg chg="add mod">
          <ac:chgData name="권지수" userId="f2e47ae9-8f9b-4dd6-8e2a-978000d0f933" providerId="ADAL" clId="{A52AE230-9EE0-4687-AD55-DA27DB11E38D}" dt="2020-04-08T10:53:29.505" v="10752" actId="1076"/>
          <ac:cxnSpMkLst>
            <pc:docMk/>
            <pc:sldMk cId="2386154287" sldId="545"/>
            <ac:cxnSpMk id="20" creationId="{2A8AC33D-4CD9-403A-928A-FDD119728313}"/>
          </ac:cxnSpMkLst>
        </pc:cxnChg>
        <pc:cxnChg chg="add mod">
          <ac:chgData name="권지수" userId="f2e47ae9-8f9b-4dd6-8e2a-978000d0f933" providerId="ADAL" clId="{A52AE230-9EE0-4687-AD55-DA27DB11E38D}" dt="2020-04-08T10:55:03.467" v="10839" actId="14100"/>
          <ac:cxnSpMkLst>
            <pc:docMk/>
            <pc:sldMk cId="2386154287" sldId="545"/>
            <ac:cxnSpMk id="48" creationId="{BAC861A4-93FB-4B47-B018-C9B659E74C45}"/>
          </ac:cxnSpMkLst>
        </pc:cxnChg>
        <pc:cxnChg chg="add mod">
          <ac:chgData name="권지수" userId="f2e47ae9-8f9b-4dd6-8e2a-978000d0f933" providerId="ADAL" clId="{A52AE230-9EE0-4687-AD55-DA27DB11E38D}" dt="2020-04-08T10:55:44.622" v="10855" actId="571"/>
          <ac:cxnSpMkLst>
            <pc:docMk/>
            <pc:sldMk cId="2386154287" sldId="545"/>
            <ac:cxnSpMk id="65" creationId="{698F37FF-A6A5-4A5E-B5EC-5F19CEAFF93E}"/>
          </ac:cxnSpMkLst>
        </pc:cxnChg>
        <pc:cxnChg chg="add mod">
          <ac:chgData name="권지수" userId="f2e47ae9-8f9b-4dd6-8e2a-978000d0f933" providerId="ADAL" clId="{A52AE230-9EE0-4687-AD55-DA27DB11E38D}" dt="2020-04-08T10:55:45.872" v="10856" actId="571"/>
          <ac:cxnSpMkLst>
            <pc:docMk/>
            <pc:sldMk cId="2386154287" sldId="545"/>
            <ac:cxnSpMk id="66" creationId="{CE4957A4-EFE7-44E1-8A4F-3815CE242EF6}"/>
          </ac:cxnSpMkLst>
        </pc:cxnChg>
      </pc:sldChg>
      <pc:sldChg chg="modSp add del mod">
        <pc:chgData name="권지수" userId="f2e47ae9-8f9b-4dd6-8e2a-978000d0f933" providerId="ADAL" clId="{A52AE230-9EE0-4687-AD55-DA27DB11E38D}" dt="2020-03-27T08:22:49.528" v="10110" actId="47"/>
        <pc:sldMkLst>
          <pc:docMk/>
          <pc:sldMk cId="3973024762" sldId="545"/>
        </pc:sldMkLst>
        <pc:spChg chg="mod">
          <ac:chgData name="권지수" userId="f2e47ae9-8f9b-4dd6-8e2a-978000d0f933" providerId="ADAL" clId="{A52AE230-9EE0-4687-AD55-DA27DB11E38D}" dt="2020-03-27T08:20:12.489" v="10020" actId="20577"/>
          <ac:spMkLst>
            <pc:docMk/>
            <pc:sldMk cId="3973024762" sldId="545"/>
            <ac:spMk id="2" creationId="{8DAC67E2-4520-4054-8553-99CD49A315C7}"/>
          </ac:spMkLst>
        </pc:spChg>
      </pc:sldChg>
      <pc:sldMasterChg chg="modSldLayout">
        <pc:chgData name="권지수" userId="f2e47ae9-8f9b-4dd6-8e2a-978000d0f933" providerId="ADAL" clId="{A52AE230-9EE0-4687-AD55-DA27DB11E38D}" dt="2020-03-27T07:25:01.241" v="9894" actId="1076"/>
        <pc:sldMasterMkLst>
          <pc:docMk/>
          <pc:sldMasterMk cId="0" sldId="2147483655"/>
        </pc:sldMasterMkLst>
        <pc:sldLayoutChg chg="addSp delSp modSp mod">
          <pc:chgData name="권지수" userId="f2e47ae9-8f9b-4dd6-8e2a-978000d0f933" providerId="ADAL" clId="{A52AE230-9EE0-4687-AD55-DA27DB11E38D}" dt="2020-03-27T07:25:01.241" v="9894" actId="1076"/>
          <pc:sldLayoutMkLst>
            <pc:docMk/>
            <pc:sldMasterMk cId="0" sldId="2147483655"/>
            <pc:sldLayoutMk cId="2982128391" sldId="2147483662"/>
          </pc:sldLayoutMkLst>
          <pc:picChg chg="add del mod">
            <ac:chgData name="권지수" userId="f2e47ae9-8f9b-4dd6-8e2a-978000d0f933" providerId="ADAL" clId="{A52AE230-9EE0-4687-AD55-DA27DB11E38D}" dt="2020-03-27T07:24:52.492" v="9885" actId="478"/>
            <ac:picMkLst>
              <pc:docMk/>
              <pc:sldMasterMk cId="0" sldId="2147483655"/>
              <pc:sldLayoutMk cId="2982128391" sldId="2147483662"/>
              <ac:picMk id="7" creationId="{D691AA5D-BBDB-463D-B75F-F858A3D48536}"/>
            </ac:picMkLst>
          </pc:picChg>
          <pc:picChg chg="add mod">
            <ac:chgData name="권지수" userId="f2e47ae9-8f9b-4dd6-8e2a-978000d0f933" providerId="ADAL" clId="{A52AE230-9EE0-4687-AD55-DA27DB11E38D}" dt="2020-03-27T07:25:01.241" v="9894" actId="1076"/>
            <ac:picMkLst>
              <pc:docMk/>
              <pc:sldMasterMk cId="0" sldId="2147483655"/>
              <pc:sldLayoutMk cId="2982128391" sldId="2147483662"/>
              <ac:picMk id="10" creationId="{8A51338F-697F-49CB-BCEB-298BFBB3C693}"/>
            </ac:picMkLst>
          </pc:picChg>
          <pc:picChg chg="add mod">
            <ac:chgData name="권지수" userId="f2e47ae9-8f9b-4dd6-8e2a-978000d0f933" providerId="ADAL" clId="{A52AE230-9EE0-4687-AD55-DA27DB11E38D}" dt="2020-03-27T07:25:01.241" v="9894" actId="1076"/>
            <ac:picMkLst>
              <pc:docMk/>
              <pc:sldMasterMk cId="0" sldId="2147483655"/>
              <pc:sldLayoutMk cId="2982128391" sldId="2147483662"/>
              <ac:picMk id="11" creationId="{01044B6A-2421-4AAA-94C1-6200CBF626B7}"/>
            </ac:picMkLst>
          </pc:picChg>
          <pc:picChg chg="del">
            <ac:chgData name="권지수" userId="f2e47ae9-8f9b-4dd6-8e2a-978000d0f933" providerId="ADAL" clId="{A52AE230-9EE0-4687-AD55-DA27DB11E38D}" dt="2020-03-27T07:18:43.941" v="9826" actId="478"/>
            <ac:picMkLst>
              <pc:docMk/>
              <pc:sldMasterMk cId="0" sldId="2147483655"/>
              <pc:sldLayoutMk cId="2982128391" sldId="2147483662"/>
              <ac:picMk id="50" creationId="{6EF07D5F-4B7E-4FAC-B780-7F0A42C9EF23}"/>
            </ac:picMkLst>
          </pc:picChg>
          <pc:picChg chg="add del mod">
            <ac:chgData name="권지수" userId="f2e47ae9-8f9b-4dd6-8e2a-978000d0f933" providerId="ADAL" clId="{A52AE230-9EE0-4687-AD55-DA27DB11E38D}" dt="2020-03-27T07:24:52.492" v="9885" actId="478"/>
            <ac:picMkLst>
              <pc:docMk/>
              <pc:sldMasterMk cId="0" sldId="2147483655"/>
              <pc:sldLayoutMk cId="2982128391" sldId="2147483662"/>
              <ac:picMk id="2050" creationId="{51B643A7-087A-4D41-94D4-6EBAA79B46A0}"/>
            </ac:picMkLst>
          </pc:picChg>
        </pc:sldLayoutChg>
      </pc:sldMasterChg>
    </pc:docChg>
  </pc:docChgLst>
  <pc:docChgLst>
    <pc:chgData name="지수 권" userId="f2e47ae9-8f9b-4dd6-8e2a-978000d0f933" providerId="ADAL" clId="{D2ED8855-39DB-40F5-B6B2-0D2040140BE8}"/>
    <pc:docChg chg="undo custSel delSld modSld modMainMaster">
      <pc:chgData name="지수 권" userId="f2e47ae9-8f9b-4dd6-8e2a-978000d0f933" providerId="ADAL" clId="{D2ED8855-39DB-40F5-B6B2-0D2040140BE8}" dt="2020-03-22T09:05:10.742" v="326" actId="6549"/>
      <pc:docMkLst>
        <pc:docMk/>
      </pc:docMkLst>
      <pc:sldChg chg="addSp delSp modSp mod">
        <pc:chgData name="지수 권" userId="f2e47ae9-8f9b-4dd6-8e2a-978000d0f933" providerId="ADAL" clId="{D2ED8855-39DB-40F5-B6B2-0D2040140BE8}" dt="2020-03-22T09:05:10.742" v="326" actId="6549"/>
        <pc:sldMkLst>
          <pc:docMk/>
          <pc:sldMk cId="4190214071" sldId="497"/>
        </pc:sldMkLst>
        <pc:spChg chg="mod">
          <ac:chgData name="지수 권" userId="f2e47ae9-8f9b-4dd6-8e2a-978000d0f933" providerId="ADAL" clId="{D2ED8855-39DB-40F5-B6B2-0D2040140BE8}" dt="2020-03-22T08:29:54.329" v="183" actId="403"/>
          <ac:spMkLst>
            <pc:docMk/>
            <pc:sldMk cId="4190214071" sldId="497"/>
            <ac:spMk id="2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55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56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57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58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59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60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61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62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63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64" creationId="{00000000-0000-0000-0000-000000000000}"/>
          </ac:spMkLst>
        </pc:spChg>
        <pc:spChg chg="del">
          <ac:chgData name="지수 권" userId="f2e47ae9-8f9b-4dd6-8e2a-978000d0f933" providerId="ADAL" clId="{D2ED8855-39DB-40F5-B6B2-0D2040140BE8}" dt="2020-03-22T08:31:54.579" v="219" actId="478"/>
          <ac:spMkLst>
            <pc:docMk/>
            <pc:sldMk cId="4190214071" sldId="497"/>
            <ac:spMk id="65" creationId="{00000000-0000-0000-0000-000000000000}"/>
          </ac:spMkLst>
        </pc:spChg>
        <pc:spChg chg="mod">
          <ac:chgData name="지수 권" userId="f2e47ae9-8f9b-4dd6-8e2a-978000d0f933" providerId="ADAL" clId="{D2ED8855-39DB-40F5-B6B2-0D2040140BE8}" dt="2020-03-22T09:05:10.742" v="326" actId="6549"/>
          <ac:spMkLst>
            <pc:docMk/>
            <pc:sldMk cId="4190214071" sldId="497"/>
            <ac:spMk id="3075" creationId="{00000000-0000-0000-0000-000000000000}"/>
          </ac:spMkLst>
        </pc:spChg>
        <pc:grpChg chg="del">
          <ac:chgData name="지수 권" userId="f2e47ae9-8f9b-4dd6-8e2a-978000d0f933" providerId="ADAL" clId="{D2ED8855-39DB-40F5-B6B2-0D2040140BE8}" dt="2020-03-22T08:31:54.579" v="219" actId="478"/>
          <ac:grpSpMkLst>
            <pc:docMk/>
            <pc:sldMk cId="4190214071" sldId="497"/>
            <ac:grpSpMk id="66" creationId="{00000000-0000-0000-0000-000000000000}"/>
          </ac:grpSpMkLst>
        </pc:grpChg>
        <pc:picChg chg="add mod">
          <ac:chgData name="지수 권" userId="f2e47ae9-8f9b-4dd6-8e2a-978000d0f933" providerId="ADAL" clId="{D2ED8855-39DB-40F5-B6B2-0D2040140BE8}" dt="2020-03-22T08:34:53.730" v="269" actId="1076"/>
          <ac:picMkLst>
            <pc:docMk/>
            <pc:sldMk cId="4190214071" sldId="497"/>
            <ac:picMk id="4" creationId="{1F50800B-34BF-4BC7-8677-74E1A66AD7F6}"/>
          </ac:picMkLst>
        </pc:picChg>
      </pc:sldChg>
      <pc:sldChg chg="del">
        <pc:chgData name="지수 권" userId="f2e47ae9-8f9b-4dd6-8e2a-978000d0f933" providerId="ADAL" clId="{D2ED8855-39DB-40F5-B6B2-0D2040140BE8}" dt="2020-03-22T08:32:33.989" v="221" actId="47"/>
        <pc:sldMkLst>
          <pc:docMk/>
          <pc:sldMk cId="2870549265" sldId="498"/>
        </pc:sldMkLst>
      </pc:sldChg>
      <pc:sldChg chg="modSp mod">
        <pc:chgData name="지수 권" userId="f2e47ae9-8f9b-4dd6-8e2a-978000d0f933" providerId="ADAL" clId="{D2ED8855-39DB-40F5-B6B2-0D2040140BE8}" dt="2020-03-22T08:35:49.051" v="292" actId="20577"/>
        <pc:sldMkLst>
          <pc:docMk/>
          <pc:sldMk cId="3151642803" sldId="519"/>
        </pc:sldMkLst>
        <pc:spChg chg="mod">
          <ac:chgData name="지수 권" userId="f2e47ae9-8f9b-4dd6-8e2a-978000d0f933" providerId="ADAL" clId="{D2ED8855-39DB-40F5-B6B2-0D2040140BE8}" dt="2020-03-22T08:35:49.051" v="292" actId="20577"/>
          <ac:spMkLst>
            <pc:docMk/>
            <pc:sldMk cId="3151642803" sldId="519"/>
            <ac:spMk id="2" creationId="{577A4F5F-FF8C-41BF-8DFA-2105C70B217C}"/>
          </ac:spMkLst>
        </pc:spChg>
      </pc:sldChg>
      <pc:sldMasterChg chg="modSldLayout">
        <pc:chgData name="지수 권" userId="f2e47ae9-8f9b-4dd6-8e2a-978000d0f933" providerId="ADAL" clId="{D2ED8855-39DB-40F5-B6B2-0D2040140BE8}" dt="2020-03-22T08:35:18.672" v="278" actId="1037"/>
        <pc:sldMasterMkLst>
          <pc:docMk/>
          <pc:sldMasterMk cId="0" sldId="2147483655"/>
        </pc:sldMasterMkLst>
        <pc:sldLayoutChg chg="addSp delSp modSp mod">
          <pc:chgData name="지수 권" userId="f2e47ae9-8f9b-4dd6-8e2a-978000d0f933" providerId="ADAL" clId="{D2ED8855-39DB-40F5-B6B2-0D2040140BE8}" dt="2020-03-22T08:35:18.672" v="278" actId="1037"/>
          <pc:sldLayoutMkLst>
            <pc:docMk/>
            <pc:sldMasterMk cId="0" sldId="2147483655"/>
            <pc:sldLayoutMk cId="2982128391" sldId="2147483662"/>
          </pc:sldLayoutMkLst>
          <pc:spChg chg="del">
            <ac:chgData name="지수 권" userId="f2e47ae9-8f9b-4dd6-8e2a-978000d0f933" providerId="ADAL" clId="{D2ED8855-39DB-40F5-B6B2-0D2040140BE8}" dt="2020-03-22T08:32:04.564" v="220" actId="478"/>
            <ac:spMkLst>
              <pc:docMk/>
              <pc:sldMasterMk cId="0" sldId="2147483655"/>
              <pc:sldLayoutMk cId="2982128391" sldId="2147483662"/>
              <ac:spMk id="7" creationId="{00000000-0000-0000-0000-000000000000}"/>
            </ac:spMkLst>
          </pc:spChg>
          <pc:grpChg chg="del">
            <ac:chgData name="지수 권" userId="f2e47ae9-8f9b-4dd6-8e2a-978000d0f933" providerId="ADAL" clId="{D2ED8855-39DB-40F5-B6B2-0D2040140BE8}" dt="2020-03-22T08:32:04.564" v="220" actId="478"/>
            <ac:grpSpMkLst>
              <pc:docMk/>
              <pc:sldMasterMk cId="0" sldId="2147483655"/>
              <pc:sldLayoutMk cId="2982128391" sldId="2147483662"/>
              <ac:grpSpMk id="8" creationId="{00000000-0000-0000-0000-000000000000}"/>
            </ac:grpSpMkLst>
          </pc:grpChg>
          <pc:picChg chg="add del mod">
            <ac:chgData name="지수 권" userId="f2e47ae9-8f9b-4dd6-8e2a-978000d0f933" providerId="ADAL" clId="{D2ED8855-39DB-40F5-B6B2-0D2040140BE8}" dt="2020-03-22T08:34:18.030" v="253" actId="478"/>
            <ac:picMkLst>
              <pc:docMk/>
              <pc:sldMasterMk cId="0" sldId="2147483655"/>
              <pc:sldLayoutMk cId="2982128391" sldId="2147483662"/>
              <ac:picMk id="48" creationId="{4CDD5DD1-BD10-47F0-98ED-3D556AB78EC4}"/>
            </ac:picMkLst>
          </pc:picChg>
          <pc:picChg chg="add mod">
            <ac:chgData name="지수 권" userId="f2e47ae9-8f9b-4dd6-8e2a-978000d0f933" providerId="ADAL" clId="{D2ED8855-39DB-40F5-B6B2-0D2040140BE8}" dt="2020-03-22T08:35:18.672" v="278" actId="1037"/>
            <ac:picMkLst>
              <pc:docMk/>
              <pc:sldMasterMk cId="0" sldId="2147483655"/>
              <pc:sldLayoutMk cId="2982128391" sldId="2147483662"/>
              <ac:picMk id="50" creationId="{6EF07D5F-4B7E-4FAC-B780-7F0A42C9EF23}"/>
            </ac:picMkLst>
          </pc:picChg>
        </pc:sldLayoutChg>
      </pc:sldMasterChg>
    </pc:docChg>
  </pc:docChgLst>
  <pc:docChgLst>
    <pc:chgData name="지수 권" userId="f2e47ae9-8f9b-4dd6-8e2a-978000d0f933" providerId="ADAL" clId="{345A8783-6B2F-47E4-A399-D5CDD44D27E2}"/>
    <pc:docChg chg="undo redo custSel addSld delSld modSld">
      <pc:chgData name="지수 권" userId="f2e47ae9-8f9b-4dd6-8e2a-978000d0f933" providerId="ADAL" clId="{345A8783-6B2F-47E4-A399-D5CDD44D27E2}" dt="2020-04-07T13:59:01.246" v="1700" actId="20577"/>
      <pc:docMkLst>
        <pc:docMk/>
      </pc:docMkLst>
      <pc:sldChg chg="modSp mod">
        <pc:chgData name="지수 권" userId="f2e47ae9-8f9b-4dd6-8e2a-978000d0f933" providerId="ADAL" clId="{345A8783-6B2F-47E4-A399-D5CDD44D27E2}" dt="2020-04-07T13:59:01.246" v="1700" actId="20577"/>
        <pc:sldMkLst>
          <pc:docMk/>
          <pc:sldMk cId="4190214071" sldId="497"/>
        </pc:sldMkLst>
        <pc:spChg chg="mod">
          <ac:chgData name="지수 권" userId="f2e47ae9-8f9b-4dd6-8e2a-978000d0f933" providerId="ADAL" clId="{345A8783-6B2F-47E4-A399-D5CDD44D27E2}" dt="2020-04-07T13:59:01.246" v="1700" actId="20577"/>
          <ac:spMkLst>
            <pc:docMk/>
            <pc:sldMk cId="4190214071" sldId="497"/>
            <ac:spMk id="3075" creationId="{00000000-0000-0000-0000-000000000000}"/>
          </ac:spMkLst>
        </pc:spChg>
        <pc:picChg chg="mod">
          <ac:chgData name="지수 권" userId="f2e47ae9-8f9b-4dd6-8e2a-978000d0f933" providerId="ADAL" clId="{345A8783-6B2F-47E4-A399-D5CDD44D27E2}" dt="2020-03-23T14:05:28.289" v="21" actId="1036"/>
          <ac:picMkLst>
            <pc:docMk/>
            <pc:sldMk cId="4190214071" sldId="497"/>
            <ac:picMk id="4" creationId="{1F50800B-34BF-4BC7-8677-74E1A66AD7F6}"/>
          </ac:picMkLst>
        </pc:picChg>
      </pc:sldChg>
      <pc:sldChg chg="modSp mod">
        <pc:chgData name="지수 권" userId="f2e47ae9-8f9b-4dd6-8e2a-978000d0f933" providerId="ADAL" clId="{345A8783-6B2F-47E4-A399-D5CDD44D27E2}" dt="2020-03-23T14:16:26.174" v="402" actId="20577"/>
        <pc:sldMkLst>
          <pc:docMk/>
          <pc:sldMk cId="3151642803" sldId="519"/>
        </pc:sldMkLst>
        <pc:spChg chg="mod">
          <ac:chgData name="지수 권" userId="f2e47ae9-8f9b-4dd6-8e2a-978000d0f933" providerId="ADAL" clId="{345A8783-6B2F-47E4-A399-D5CDD44D27E2}" dt="2020-03-23T14:16:26.174" v="402" actId="20577"/>
          <ac:spMkLst>
            <pc:docMk/>
            <pc:sldMk cId="3151642803" sldId="519"/>
            <ac:spMk id="3" creationId="{BEAC7A51-492C-4477-91DA-96E8E4797CDA}"/>
          </ac:spMkLst>
        </pc:spChg>
      </pc:sldChg>
      <pc:sldChg chg="addSp delSp modSp add mod">
        <pc:chgData name="지수 권" userId="f2e47ae9-8f9b-4dd6-8e2a-978000d0f933" providerId="ADAL" clId="{345A8783-6B2F-47E4-A399-D5CDD44D27E2}" dt="2020-03-24T18:21:35.305" v="784" actId="1076"/>
        <pc:sldMkLst>
          <pc:docMk/>
          <pc:sldMk cId="160293731" sldId="520"/>
        </pc:sldMkLst>
        <pc:spChg chg="mod">
          <ac:chgData name="지수 권" userId="f2e47ae9-8f9b-4dd6-8e2a-978000d0f933" providerId="ADAL" clId="{345A8783-6B2F-47E4-A399-D5CDD44D27E2}" dt="2020-03-23T14:14:48.616" v="50" actId="20577"/>
          <ac:spMkLst>
            <pc:docMk/>
            <pc:sldMk cId="160293731" sldId="520"/>
            <ac:spMk id="2" creationId="{9C299903-FCC1-47F8-B824-06D20563DAFB}"/>
          </ac:spMkLst>
        </pc:spChg>
        <pc:spChg chg="mod">
          <ac:chgData name="지수 권" userId="f2e47ae9-8f9b-4dd6-8e2a-978000d0f933" providerId="ADAL" clId="{345A8783-6B2F-47E4-A399-D5CDD44D27E2}" dt="2020-03-24T16:56:50.101" v="548"/>
          <ac:spMkLst>
            <pc:docMk/>
            <pc:sldMk cId="160293731" sldId="520"/>
            <ac:spMk id="3" creationId="{4F5B0CCC-50D4-4E49-96E9-B3C5BD443DF4}"/>
          </ac:spMkLst>
        </pc:spChg>
        <pc:spChg chg="del">
          <ac:chgData name="지수 권" userId="f2e47ae9-8f9b-4dd6-8e2a-978000d0f933" providerId="ADAL" clId="{345A8783-6B2F-47E4-A399-D5CDD44D27E2}" dt="2020-03-24T15:11:01.978" v="541" actId="478"/>
          <ac:spMkLst>
            <pc:docMk/>
            <pc:sldMk cId="160293731" sldId="520"/>
            <ac:spMk id="4" creationId="{AB9C66D6-BF9D-4442-8200-1A08D5CF37F4}"/>
          </ac:spMkLst>
        </pc:spChg>
        <pc:spChg chg="del mod">
          <ac:chgData name="지수 권" userId="f2e47ae9-8f9b-4dd6-8e2a-978000d0f933" providerId="ADAL" clId="{345A8783-6B2F-47E4-A399-D5CDD44D27E2}" dt="2020-03-24T16:59:16.399" v="553" actId="478"/>
          <ac:spMkLst>
            <pc:docMk/>
            <pc:sldMk cId="160293731" sldId="520"/>
            <ac:spMk id="5" creationId="{52BA45AF-578C-4F1E-88C5-38D9DFDE1668}"/>
          </ac:spMkLst>
        </pc:spChg>
        <pc:spChg chg="add del">
          <ac:chgData name="지수 권" userId="f2e47ae9-8f9b-4dd6-8e2a-978000d0f933" providerId="ADAL" clId="{345A8783-6B2F-47E4-A399-D5CDD44D27E2}" dt="2020-03-24T16:58:44.065" v="550"/>
          <ac:spMkLst>
            <pc:docMk/>
            <pc:sldMk cId="160293731" sldId="520"/>
            <ac:spMk id="6" creationId="{D21AFC2F-E052-4965-A6F6-5E91FE978DB0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7" creationId="{53AEB0ED-B77E-44E2-9D14-FDBE5BB9D0B9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8" creationId="{CCEF7C1C-4530-4C50-B2B8-176DA93A6013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9" creationId="{DFCA22DA-BF49-447B-8A50-D04FAF7A74AD}"/>
          </ac:spMkLst>
        </pc:spChg>
        <pc:spChg chg="add mod">
          <ac:chgData name="지수 권" userId="f2e47ae9-8f9b-4dd6-8e2a-978000d0f933" providerId="ADAL" clId="{345A8783-6B2F-47E4-A399-D5CDD44D27E2}" dt="2020-03-24T17:05:03.052" v="677" actId="6549"/>
          <ac:spMkLst>
            <pc:docMk/>
            <pc:sldMk cId="160293731" sldId="520"/>
            <ac:spMk id="10" creationId="{1B5753BD-30A7-436B-9329-6ED309D34866}"/>
          </ac:spMkLst>
        </pc:spChg>
        <pc:spChg chg="add mod">
          <ac:chgData name="지수 권" userId="f2e47ae9-8f9b-4dd6-8e2a-978000d0f933" providerId="ADAL" clId="{345A8783-6B2F-47E4-A399-D5CDD44D27E2}" dt="2020-03-24T17:05:06.512" v="678" actId="1076"/>
          <ac:spMkLst>
            <pc:docMk/>
            <pc:sldMk cId="160293731" sldId="520"/>
            <ac:spMk id="11" creationId="{A6F277EB-0D3A-46FA-9E08-77DFE25ABF5F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16" creationId="{178C0C84-B085-48B4-A9AF-92AA6E2F49C5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17" creationId="{B03A61C2-2590-4F9F-A544-3CCDBFBEF081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18" creationId="{45732284-6CA9-430A-8E8B-5A214AC75A5D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19" creationId="{AF1CEFC2-3650-454B-B547-B0AA8CFD7E63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20" creationId="{0230EBAD-DC61-4019-8C87-92F144F543D6}"/>
          </ac:spMkLst>
        </pc:spChg>
        <pc:spChg chg="add mod">
          <ac:chgData name="지수 권" userId="f2e47ae9-8f9b-4dd6-8e2a-978000d0f933" providerId="ADAL" clId="{345A8783-6B2F-47E4-A399-D5CDD44D27E2}" dt="2020-03-24T17:06:15.126" v="698" actId="1035"/>
          <ac:spMkLst>
            <pc:docMk/>
            <pc:sldMk cId="160293731" sldId="520"/>
            <ac:spMk id="21" creationId="{126AE11B-A2AB-40DA-BB2D-A28A95A9D959}"/>
          </ac:spMkLst>
        </pc:spChg>
        <pc:spChg chg="add del mod">
          <ac:chgData name="지수 권" userId="f2e47ae9-8f9b-4dd6-8e2a-978000d0f933" providerId="ADAL" clId="{345A8783-6B2F-47E4-A399-D5CDD44D27E2}" dt="2020-03-24T16:59:29.353" v="556" actId="478"/>
          <ac:spMkLst>
            <pc:docMk/>
            <pc:sldMk cId="160293731" sldId="520"/>
            <ac:spMk id="27" creationId="{C0B14EB5-146B-4A91-A4AA-71B79207295E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32" creationId="{2F9D046A-381E-489D-A92D-B5D0980DC1A7}"/>
          </ac:spMkLst>
        </pc:spChg>
        <pc:spChg chg="add mod">
          <ac:chgData name="지수 권" userId="f2e47ae9-8f9b-4dd6-8e2a-978000d0f933" providerId="ADAL" clId="{345A8783-6B2F-47E4-A399-D5CDD44D27E2}" dt="2020-03-24T17:05:37.373" v="684" actId="14100"/>
          <ac:spMkLst>
            <pc:docMk/>
            <pc:sldMk cId="160293731" sldId="520"/>
            <ac:spMk id="33" creationId="{DC50D9F9-463E-46B9-AC4A-68AF6B540CB3}"/>
          </ac:spMkLst>
        </pc:spChg>
        <pc:spChg chg="add mod">
          <ac:chgData name="지수 권" userId="f2e47ae9-8f9b-4dd6-8e2a-978000d0f933" providerId="ADAL" clId="{345A8783-6B2F-47E4-A399-D5CDD44D27E2}" dt="2020-03-24T17:05:39.784" v="685" actId="1076"/>
          <ac:spMkLst>
            <pc:docMk/>
            <pc:sldMk cId="160293731" sldId="520"/>
            <ac:spMk id="34" creationId="{89F29594-5001-4D7F-8296-718E6FA59340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35" creationId="{E19BCE40-25A5-403B-839F-1BCC69872D6E}"/>
          </ac:spMkLst>
        </pc:spChg>
        <pc:spChg chg="add mod">
          <ac:chgData name="지수 권" userId="f2e47ae9-8f9b-4dd6-8e2a-978000d0f933" providerId="ADAL" clId="{345A8783-6B2F-47E4-A399-D5CDD44D27E2}" dt="2020-03-24T18:21:32.828" v="783" actId="14100"/>
          <ac:spMkLst>
            <pc:docMk/>
            <pc:sldMk cId="160293731" sldId="520"/>
            <ac:spMk id="36" creationId="{4E1A1EEC-F7D5-403F-841A-DF95E91F86E2}"/>
          </ac:spMkLst>
        </pc:spChg>
        <pc:spChg chg="add del mod">
          <ac:chgData name="지수 권" userId="f2e47ae9-8f9b-4dd6-8e2a-978000d0f933" providerId="ADAL" clId="{345A8783-6B2F-47E4-A399-D5CDD44D27E2}" dt="2020-03-24T16:59:33.608" v="557" actId="478"/>
          <ac:spMkLst>
            <pc:docMk/>
            <pc:sldMk cId="160293731" sldId="520"/>
            <ac:spMk id="37" creationId="{87A61927-592D-4CA5-9E7F-9364799BEBDB}"/>
          </ac:spMkLst>
        </pc:spChg>
        <pc:spChg chg="add del mod">
          <ac:chgData name="지수 권" userId="f2e47ae9-8f9b-4dd6-8e2a-978000d0f933" providerId="ADAL" clId="{345A8783-6B2F-47E4-A399-D5CDD44D27E2}" dt="2020-03-24T16:59:43.981" v="558" actId="478"/>
          <ac:spMkLst>
            <pc:docMk/>
            <pc:sldMk cId="160293731" sldId="520"/>
            <ac:spMk id="38" creationId="{410C0363-3051-4A5A-8334-2B194AB5F637}"/>
          </ac:spMkLst>
        </pc:spChg>
        <pc:spChg chg="add del mod">
          <ac:chgData name="지수 권" userId="f2e47ae9-8f9b-4dd6-8e2a-978000d0f933" providerId="ADAL" clId="{345A8783-6B2F-47E4-A399-D5CDD44D27E2}" dt="2020-03-24T16:59:43.981" v="558" actId="478"/>
          <ac:spMkLst>
            <pc:docMk/>
            <pc:sldMk cId="160293731" sldId="520"/>
            <ac:spMk id="39" creationId="{F00181FE-7BD7-44BD-8389-F6FDF9E6F9A3}"/>
          </ac:spMkLst>
        </pc:spChg>
        <pc:spChg chg="add mod">
          <ac:chgData name="지수 권" userId="f2e47ae9-8f9b-4dd6-8e2a-978000d0f933" providerId="ADAL" clId="{345A8783-6B2F-47E4-A399-D5CDD44D27E2}" dt="2020-03-24T17:02:36.443" v="645" actId="164"/>
          <ac:spMkLst>
            <pc:docMk/>
            <pc:sldMk cId="160293731" sldId="520"/>
            <ac:spMk id="42" creationId="{C6E8D2C3-0D48-4F0F-AE64-7D438A59577E}"/>
          </ac:spMkLst>
        </pc:spChg>
        <pc:spChg chg="add mod">
          <ac:chgData name="지수 권" userId="f2e47ae9-8f9b-4dd6-8e2a-978000d0f933" providerId="ADAL" clId="{345A8783-6B2F-47E4-A399-D5CDD44D27E2}" dt="2020-03-24T17:06:08.487" v="693" actId="14100"/>
          <ac:spMkLst>
            <pc:docMk/>
            <pc:sldMk cId="160293731" sldId="520"/>
            <ac:spMk id="75" creationId="{875FCFC0-DCB9-41DA-BC52-9550839CA215}"/>
          </ac:spMkLst>
        </pc:spChg>
        <pc:spChg chg="add mod">
          <ac:chgData name="지수 권" userId="f2e47ae9-8f9b-4dd6-8e2a-978000d0f933" providerId="ADAL" clId="{345A8783-6B2F-47E4-A399-D5CDD44D27E2}" dt="2020-03-24T17:06:28.020" v="708" actId="1076"/>
          <ac:spMkLst>
            <pc:docMk/>
            <pc:sldMk cId="160293731" sldId="520"/>
            <ac:spMk id="76" creationId="{B6C24298-71CE-4361-B30F-A75BCB63CD4F}"/>
          </ac:spMkLst>
        </pc:spChg>
        <pc:grpChg chg="add mod">
          <ac:chgData name="지수 권" userId="f2e47ae9-8f9b-4dd6-8e2a-978000d0f933" providerId="ADAL" clId="{345A8783-6B2F-47E4-A399-D5CDD44D27E2}" dt="2020-03-24T18:21:35.305" v="784" actId="1076"/>
          <ac:grpSpMkLst>
            <pc:docMk/>
            <pc:sldMk cId="160293731" sldId="520"/>
            <ac:grpSpMk id="43" creationId="{753174B2-772C-4862-B1A4-B4DC47F7E6CB}"/>
          </ac:grpSpMkLst>
        </pc:grpChg>
        <pc:grpChg chg="add mod">
          <ac:chgData name="지수 권" userId="f2e47ae9-8f9b-4dd6-8e2a-978000d0f933" providerId="ADAL" clId="{345A8783-6B2F-47E4-A399-D5CDD44D27E2}" dt="2020-03-24T17:05:42.008" v="687" actId="571"/>
          <ac:grpSpMkLst>
            <pc:docMk/>
            <pc:sldMk cId="160293731" sldId="520"/>
            <ac:grpSpMk id="44" creationId="{29BD1305-3BEB-4B06-AC7B-B896EBE57A6E}"/>
          </ac:grpSpMkLst>
        </pc:grpChg>
        <pc:picChg chg="add del mod">
          <ac:chgData name="지수 권" userId="f2e47ae9-8f9b-4dd6-8e2a-978000d0f933" providerId="ADAL" clId="{345A8783-6B2F-47E4-A399-D5CDD44D27E2}" dt="2020-03-24T16:59:56.071" v="562" actId="478"/>
          <ac:picMkLst>
            <pc:docMk/>
            <pc:sldMk cId="160293731" sldId="520"/>
            <ac:picMk id="26" creationId="{163937D6-8D1A-4F8A-BC00-99E1E52FE53D}"/>
          </ac:picMkLst>
        </pc:picChg>
        <pc:picChg chg="add mod">
          <ac:chgData name="지수 권" userId="f2e47ae9-8f9b-4dd6-8e2a-978000d0f933" providerId="ADAL" clId="{345A8783-6B2F-47E4-A399-D5CDD44D27E2}" dt="2020-03-24T17:02:36.443" v="645" actId="164"/>
          <ac:picMkLst>
            <pc:docMk/>
            <pc:sldMk cId="160293731" sldId="520"/>
            <ac:picMk id="41" creationId="{ECA04A5C-08F8-469A-BF19-F5AEF04AAC97}"/>
          </ac:picMkLst>
        </pc:pic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12" creationId="{5B6162C0-63D7-4C06-8C6B-F251F483A385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13" creationId="{2D509AD4-D335-4E35-9CD2-7FE522208DB1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14" creationId="{0C390BE7-C178-4B75-9D83-AF771AB8708F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15" creationId="{239C93BA-13FD-4D97-9E92-34C977987B78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22" creationId="{6D791678-6B02-4E40-B5E0-C320E95D7B35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23" creationId="{62964716-4117-4242-9D58-9C258799BBD8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24" creationId="{5E0E7AC8-ABF7-442C-9990-CE5908BC7F54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25" creationId="{22D12694-3D39-4E88-9770-1EF0CB7C2495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28" creationId="{97A8488E-7EA9-466B-8B55-69FE6FCAFA76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29" creationId="{C03281AF-C430-4DEE-9743-EF9052AD26FB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30" creationId="{451FD0F3-3640-4361-8516-129A69DCD2B1}"/>
          </ac:cxnSpMkLst>
        </pc:cxnChg>
        <pc:cxnChg chg="add mod">
          <ac:chgData name="지수 권" userId="f2e47ae9-8f9b-4dd6-8e2a-978000d0f933" providerId="ADAL" clId="{345A8783-6B2F-47E4-A399-D5CDD44D27E2}" dt="2020-03-24T17:02:36.443" v="645" actId="164"/>
          <ac:cxnSpMkLst>
            <pc:docMk/>
            <pc:sldMk cId="160293731" sldId="520"/>
            <ac:cxnSpMk id="31" creationId="{4127AA17-39C8-4780-800C-7CDE7827911D}"/>
          </ac:cxnSpMkLst>
        </pc:cxnChg>
      </pc:sldChg>
      <pc:sldChg chg="add del">
        <pc:chgData name="지수 권" userId="f2e47ae9-8f9b-4dd6-8e2a-978000d0f933" providerId="ADAL" clId="{345A8783-6B2F-47E4-A399-D5CDD44D27E2}" dt="2020-03-23T14:05:34.945" v="23" actId="47"/>
        <pc:sldMkLst>
          <pc:docMk/>
          <pc:sldMk cId="858162303" sldId="520"/>
        </pc:sldMkLst>
      </pc:sldChg>
      <pc:sldChg chg="modSp del mod">
        <pc:chgData name="지수 권" userId="f2e47ae9-8f9b-4dd6-8e2a-978000d0f933" providerId="ADAL" clId="{345A8783-6B2F-47E4-A399-D5CDD44D27E2}" dt="2020-03-24T18:23:45.488" v="964" actId="47"/>
        <pc:sldMkLst>
          <pc:docMk/>
          <pc:sldMk cId="3501512782" sldId="521"/>
        </pc:sldMkLst>
        <pc:spChg chg="mod">
          <ac:chgData name="지수 권" userId="f2e47ae9-8f9b-4dd6-8e2a-978000d0f933" providerId="ADAL" clId="{345A8783-6B2F-47E4-A399-D5CDD44D27E2}" dt="2020-03-24T18:22:22.713" v="802" actId="20577"/>
          <ac:spMkLst>
            <pc:docMk/>
            <pc:sldMk cId="3501512782" sldId="521"/>
            <ac:spMk id="3" creationId="{A70DD005-72A1-4D52-9F40-B18506012279}"/>
          </ac:spMkLst>
        </pc:spChg>
      </pc:sldChg>
      <pc:sldChg chg="addSp delSp modSp mod">
        <pc:chgData name="지수 권" userId="f2e47ae9-8f9b-4dd6-8e2a-978000d0f933" providerId="ADAL" clId="{345A8783-6B2F-47E4-A399-D5CDD44D27E2}" dt="2020-03-24T18:23:43.697" v="963" actId="20577"/>
        <pc:sldMkLst>
          <pc:docMk/>
          <pc:sldMk cId="1290475437" sldId="522"/>
        </pc:sldMkLst>
        <pc:spChg chg="mod">
          <ac:chgData name="지수 권" userId="f2e47ae9-8f9b-4dd6-8e2a-978000d0f933" providerId="ADAL" clId="{345A8783-6B2F-47E4-A399-D5CDD44D27E2}" dt="2020-03-24T18:23:43.697" v="963" actId="20577"/>
          <ac:spMkLst>
            <pc:docMk/>
            <pc:sldMk cId="1290475437" sldId="522"/>
            <ac:spMk id="2" creationId="{8B58CA5B-B14F-4CF6-87E9-7464D0F9612C}"/>
          </ac:spMkLst>
        </pc:spChg>
        <pc:spChg chg="mod">
          <ac:chgData name="지수 권" userId="f2e47ae9-8f9b-4dd6-8e2a-978000d0f933" providerId="ADAL" clId="{345A8783-6B2F-47E4-A399-D5CDD44D27E2}" dt="2020-03-24T18:23:17.149" v="940"/>
          <ac:spMkLst>
            <pc:docMk/>
            <pc:sldMk cId="1290475437" sldId="522"/>
            <ac:spMk id="3" creationId="{A0E49DA2-1227-467E-973D-4B4C6853D0DD}"/>
          </ac:spMkLst>
        </pc:spChg>
        <pc:spChg chg="add mod">
          <ac:chgData name="지수 권" userId="f2e47ae9-8f9b-4dd6-8e2a-978000d0f933" providerId="ADAL" clId="{345A8783-6B2F-47E4-A399-D5CDD44D27E2}" dt="2020-03-24T18:22:53.865" v="842" actId="14100"/>
          <ac:spMkLst>
            <pc:docMk/>
            <pc:sldMk cId="1290475437" sldId="522"/>
            <ac:spMk id="6" creationId="{0D88E732-BDF5-411D-A514-6F5E55FF5C31}"/>
          </ac:spMkLst>
        </pc:spChg>
        <pc:spChg chg="add mod">
          <ac:chgData name="지수 권" userId="f2e47ae9-8f9b-4dd6-8e2a-978000d0f933" providerId="ADAL" clId="{345A8783-6B2F-47E4-A399-D5CDD44D27E2}" dt="2020-03-24T18:22:42.902" v="835" actId="571"/>
          <ac:spMkLst>
            <pc:docMk/>
            <pc:sldMk cId="1290475437" sldId="522"/>
            <ac:spMk id="7" creationId="{9DE8105C-28BD-427F-A714-87770559D664}"/>
          </ac:spMkLst>
        </pc:spChg>
        <pc:spChg chg="add mod">
          <ac:chgData name="지수 권" userId="f2e47ae9-8f9b-4dd6-8e2a-978000d0f933" providerId="ADAL" clId="{345A8783-6B2F-47E4-A399-D5CDD44D27E2}" dt="2020-03-24T18:22:46.375" v="838" actId="1076"/>
          <ac:spMkLst>
            <pc:docMk/>
            <pc:sldMk cId="1290475437" sldId="522"/>
            <ac:spMk id="8" creationId="{89FDE9ED-D279-4527-A8BB-6239FFBE28A2}"/>
          </ac:spMkLst>
        </pc:spChg>
        <pc:spChg chg="add mod">
          <ac:chgData name="지수 권" userId="f2e47ae9-8f9b-4dd6-8e2a-978000d0f933" providerId="ADAL" clId="{345A8783-6B2F-47E4-A399-D5CDD44D27E2}" dt="2020-03-24T18:22:46.727" v="839"/>
          <ac:spMkLst>
            <pc:docMk/>
            <pc:sldMk cId="1290475437" sldId="522"/>
            <ac:spMk id="9" creationId="{0C9B9143-3A31-442E-B286-92EB454D8CC4}"/>
          </ac:spMkLst>
        </pc:spChg>
        <pc:spChg chg="add mod">
          <ac:chgData name="지수 권" userId="f2e47ae9-8f9b-4dd6-8e2a-978000d0f933" providerId="ADAL" clId="{345A8783-6B2F-47E4-A399-D5CDD44D27E2}" dt="2020-03-24T18:22:46.859" v="840"/>
          <ac:spMkLst>
            <pc:docMk/>
            <pc:sldMk cId="1290475437" sldId="522"/>
            <ac:spMk id="10" creationId="{827D2E7C-ABB5-4EAB-A5FE-85C095C3DFD6}"/>
          </ac:spMkLst>
        </pc:spChg>
        <pc:spChg chg="add del mod">
          <ac:chgData name="지수 권" userId="f2e47ae9-8f9b-4dd6-8e2a-978000d0f933" providerId="ADAL" clId="{345A8783-6B2F-47E4-A399-D5CDD44D27E2}" dt="2020-03-24T18:22:55.139" v="843" actId="478"/>
          <ac:spMkLst>
            <pc:docMk/>
            <pc:sldMk cId="1290475437" sldId="522"/>
            <ac:spMk id="12" creationId="{73F01825-15F3-4540-B6A3-17AE31EA1E42}"/>
          </ac:spMkLst>
        </pc:spChg>
        <pc:spChg chg="add mod">
          <ac:chgData name="지수 권" userId="f2e47ae9-8f9b-4dd6-8e2a-978000d0f933" providerId="ADAL" clId="{345A8783-6B2F-47E4-A399-D5CDD44D27E2}" dt="2020-03-24T18:22:50.673" v="841" actId="571"/>
          <ac:spMkLst>
            <pc:docMk/>
            <pc:sldMk cId="1290475437" sldId="522"/>
            <ac:spMk id="13" creationId="{A570D72D-3215-4A93-91E7-BCDC124F4A28}"/>
          </ac:spMkLst>
        </pc:spChg>
        <pc:spChg chg="add del mod">
          <ac:chgData name="지수 권" userId="f2e47ae9-8f9b-4dd6-8e2a-978000d0f933" providerId="ADAL" clId="{345A8783-6B2F-47E4-A399-D5CDD44D27E2}" dt="2020-03-24T18:22:56.757" v="844" actId="478"/>
          <ac:spMkLst>
            <pc:docMk/>
            <pc:sldMk cId="1290475437" sldId="522"/>
            <ac:spMk id="14" creationId="{0B312E18-1372-46F5-A78C-210DCC545BE6}"/>
          </ac:spMkLst>
        </pc:spChg>
        <pc:spChg chg="add mod">
          <ac:chgData name="지수 권" userId="f2e47ae9-8f9b-4dd6-8e2a-978000d0f933" providerId="ADAL" clId="{345A8783-6B2F-47E4-A399-D5CDD44D27E2}" dt="2020-03-24T18:22:50.673" v="841" actId="571"/>
          <ac:spMkLst>
            <pc:docMk/>
            <pc:sldMk cId="1290475437" sldId="522"/>
            <ac:spMk id="15" creationId="{5979A92F-5C24-4B1B-BA38-89CB881D5A39}"/>
          </ac:spMkLst>
        </pc:spChg>
        <pc:cxnChg chg="add mod">
          <ac:chgData name="지수 권" userId="f2e47ae9-8f9b-4dd6-8e2a-978000d0f933" providerId="ADAL" clId="{345A8783-6B2F-47E4-A399-D5CDD44D27E2}" dt="2020-03-24T18:22:36.883" v="832" actId="11529"/>
          <ac:cxnSpMkLst>
            <pc:docMk/>
            <pc:sldMk cId="1290475437" sldId="522"/>
            <ac:cxnSpMk id="5" creationId="{1DC7A9A3-7554-4DC7-B3EF-485C17A248DD}"/>
          </ac:cxnSpMkLst>
        </pc:cxnChg>
        <pc:cxnChg chg="add mod">
          <ac:chgData name="지수 권" userId="f2e47ae9-8f9b-4dd6-8e2a-978000d0f933" providerId="ADAL" clId="{345A8783-6B2F-47E4-A399-D5CDD44D27E2}" dt="2020-03-24T18:22:50.673" v="841" actId="571"/>
          <ac:cxnSpMkLst>
            <pc:docMk/>
            <pc:sldMk cId="1290475437" sldId="522"/>
            <ac:cxnSpMk id="11" creationId="{4FD29DB9-5F59-4841-9B45-1A3279568691}"/>
          </ac:cxnSpMkLst>
        </pc:cxnChg>
      </pc:sldChg>
      <pc:sldChg chg="modSp mod">
        <pc:chgData name="지수 권" userId="f2e47ae9-8f9b-4dd6-8e2a-978000d0f933" providerId="ADAL" clId="{345A8783-6B2F-47E4-A399-D5CDD44D27E2}" dt="2020-03-24T18:19:49.935" v="745" actId="255"/>
        <pc:sldMkLst>
          <pc:docMk/>
          <pc:sldMk cId="1652654635" sldId="524"/>
        </pc:sldMkLst>
        <pc:spChg chg="mod">
          <ac:chgData name="지수 권" userId="f2e47ae9-8f9b-4dd6-8e2a-978000d0f933" providerId="ADAL" clId="{345A8783-6B2F-47E4-A399-D5CDD44D27E2}" dt="2020-03-24T18:19:49.935" v="745" actId="255"/>
          <ac:spMkLst>
            <pc:docMk/>
            <pc:sldMk cId="1652654635" sldId="524"/>
            <ac:spMk id="3" creationId="{8BF1B41D-7117-4E46-9EFC-011FC6850FEF}"/>
          </ac:spMkLst>
        </pc:spChg>
        <pc:spChg chg="mod">
          <ac:chgData name="지수 권" userId="f2e47ae9-8f9b-4dd6-8e2a-978000d0f933" providerId="ADAL" clId="{345A8783-6B2F-47E4-A399-D5CDD44D27E2}" dt="2020-03-24T18:18:12.294" v="723" actId="1076"/>
          <ac:spMkLst>
            <pc:docMk/>
            <pc:sldMk cId="1652654635" sldId="524"/>
            <ac:spMk id="5" creationId="{5EC4805F-6814-44AC-B5F6-DAD08307FB3D}"/>
          </ac:spMkLst>
        </pc:spChg>
        <pc:picChg chg="mod">
          <ac:chgData name="지수 권" userId="f2e47ae9-8f9b-4dd6-8e2a-978000d0f933" providerId="ADAL" clId="{345A8783-6B2F-47E4-A399-D5CDD44D27E2}" dt="2020-03-24T14:58:52.420" v="517" actId="1076"/>
          <ac:picMkLst>
            <pc:docMk/>
            <pc:sldMk cId="1652654635" sldId="524"/>
            <ac:picMk id="1026" creationId="{E7821D5A-AFAB-49DA-8D8B-EA10A53F2705}"/>
          </ac:picMkLst>
        </pc:picChg>
      </pc:sldChg>
      <pc:sldChg chg="addSp delSp modSp mod">
        <pc:chgData name="지수 권" userId="f2e47ae9-8f9b-4dd6-8e2a-978000d0f933" providerId="ADAL" clId="{345A8783-6B2F-47E4-A399-D5CDD44D27E2}" dt="2020-03-24T18:19:45.551" v="744" actId="255"/>
        <pc:sldMkLst>
          <pc:docMk/>
          <pc:sldMk cId="910954734" sldId="527"/>
        </pc:sldMkLst>
        <pc:spChg chg="mod">
          <ac:chgData name="지수 권" userId="f2e47ae9-8f9b-4dd6-8e2a-978000d0f933" providerId="ADAL" clId="{345A8783-6B2F-47E4-A399-D5CDD44D27E2}" dt="2020-03-24T18:19:45.551" v="744" actId="255"/>
          <ac:spMkLst>
            <pc:docMk/>
            <pc:sldMk cId="910954734" sldId="527"/>
            <ac:spMk id="3" creationId="{9FFC0DBD-4E0A-4ED8-AB9A-0AAD2A3843C8}"/>
          </ac:spMkLst>
        </pc:spChg>
        <pc:spChg chg="add mod">
          <ac:chgData name="지수 권" userId="f2e47ae9-8f9b-4dd6-8e2a-978000d0f933" providerId="ADAL" clId="{345A8783-6B2F-47E4-A399-D5CDD44D27E2}" dt="2020-03-24T18:19:21.143" v="740" actId="1076"/>
          <ac:spMkLst>
            <pc:docMk/>
            <pc:sldMk cId="910954734" sldId="527"/>
            <ac:spMk id="4" creationId="{ECBEBEA7-0651-43AD-A5EA-CB04EDB63164}"/>
          </ac:spMkLst>
        </pc:spChg>
        <pc:spChg chg="add del">
          <ac:chgData name="지수 권" userId="f2e47ae9-8f9b-4dd6-8e2a-978000d0f933" providerId="ADAL" clId="{345A8783-6B2F-47E4-A399-D5CDD44D27E2}" dt="2020-03-24T18:17:50.650" v="712"/>
          <ac:spMkLst>
            <pc:docMk/>
            <pc:sldMk cId="910954734" sldId="527"/>
            <ac:spMk id="5" creationId="{B077E2B2-D7E4-4247-9E42-6A10F55F6A09}"/>
          </ac:spMkLst>
        </pc:spChg>
        <pc:spChg chg="add mod">
          <ac:chgData name="지수 권" userId="f2e47ae9-8f9b-4dd6-8e2a-978000d0f933" providerId="ADAL" clId="{345A8783-6B2F-47E4-A399-D5CDD44D27E2}" dt="2020-03-24T18:19:21.143" v="740" actId="1076"/>
          <ac:spMkLst>
            <pc:docMk/>
            <pc:sldMk cId="910954734" sldId="527"/>
            <ac:spMk id="6" creationId="{EBB25BB5-2F36-4689-BB95-3CB585BD329C}"/>
          </ac:spMkLst>
        </pc:spChg>
      </pc:sldChg>
      <pc:sldChg chg="addSp delSp modSp mod">
        <pc:chgData name="지수 권" userId="f2e47ae9-8f9b-4dd6-8e2a-978000d0f933" providerId="ADAL" clId="{345A8783-6B2F-47E4-A399-D5CDD44D27E2}" dt="2020-03-24T18:21:12.408" v="773" actId="1076"/>
        <pc:sldMkLst>
          <pc:docMk/>
          <pc:sldMk cId="548557136" sldId="528"/>
        </pc:sldMkLst>
        <pc:spChg chg="mod">
          <ac:chgData name="지수 권" userId="f2e47ae9-8f9b-4dd6-8e2a-978000d0f933" providerId="ADAL" clId="{345A8783-6B2F-47E4-A399-D5CDD44D27E2}" dt="2020-03-24T18:20:49.966" v="768" actId="20577"/>
          <ac:spMkLst>
            <pc:docMk/>
            <pc:sldMk cId="548557136" sldId="528"/>
            <ac:spMk id="2" creationId="{CB815392-52FE-4F76-9346-E94ED7DEF7C2}"/>
          </ac:spMkLst>
        </pc:spChg>
        <pc:spChg chg="mod">
          <ac:chgData name="지수 권" userId="f2e47ae9-8f9b-4dd6-8e2a-978000d0f933" providerId="ADAL" clId="{345A8783-6B2F-47E4-A399-D5CDD44D27E2}" dt="2020-03-24T18:21:12.408" v="773" actId="1076"/>
          <ac:spMkLst>
            <pc:docMk/>
            <pc:sldMk cId="548557136" sldId="528"/>
            <ac:spMk id="4" creationId="{721A7F96-E1E7-42D9-8445-572FAA8EA22E}"/>
          </ac:spMkLst>
        </pc:spChg>
        <pc:spChg chg="mod">
          <ac:chgData name="지수 권" userId="f2e47ae9-8f9b-4dd6-8e2a-978000d0f933" providerId="ADAL" clId="{345A8783-6B2F-47E4-A399-D5CDD44D27E2}" dt="2020-03-24T18:21:12.408" v="773" actId="1076"/>
          <ac:spMkLst>
            <pc:docMk/>
            <pc:sldMk cId="548557136" sldId="528"/>
            <ac:spMk id="5" creationId="{1DA06459-FD7C-429E-BB80-EDB9D80F4CE7}"/>
          </ac:spMkLst>
        </pc:spChg>
        <pc:spChg chg="add del">
          <ac:chgData name="지수 권" userId="f2e47ae9-8f9b-4dd6-8e2a-978000d0f933" providerId="ADAL" clId="{345A8783-6B2F-47E4-A399-D5CDD44D27E2}" dt="2020-03-24T18:20:33.291" v="750"/>
          <ac:spMkLst>
            <pc:docMk/>
            <pc:sldMk cId="548557136" sldId="528"/>
            <ac:spMk id="6" creationId="{3348A2A0-2B0A-4A01-80AF-6E2120E42774}"/>
          </ac:spMkLst>
        </pc:spChg>
        <pc:spChg chg="mod">
          <ac:chgData name="지수 권" userId="f2e47ae9-8f9b-4dd6-8e2a-978000d0f933" providerId="ADAL" clId="{345A8783-6B2F-47E4-A399-D5CDD44D27E2}" dt="2020-03-24T18:21:12.408" v="773" actId="1076"/>
          <ac:spMkLst>
            <pc:docMk/>
            <pc:sldMk cId="548557136" sldId="528"/>
            <ac:spMk id="8" creationId="{51179DD3-E457-4EF2-826F-4E78045FAB30}"/>
          </ac:spMkLst>
        </pc:spChg>
        <pc:spChg chg="add del">
          <ac:chgData name="지수 권" userId="f2e47ae9-8f9b-4dd6-8e2a-978000d0f933" providerId="ADAL" clId="{345A8783-6B2F-47E4-A399-D5CDD44D27E2}" dt="2020-03-24T18:20:34.061" v="752"/>
          <ac:spMkLst>
            <pc:docMk/>
            <pc:sldMk cId="548557136" sldId="528"/>
            <ac:spMk id="9" creationId="{AF6FA57E-2C6A-4228-9C41-6BFCA568E015}"/>
          </ac:spMkLst>
        </pc:spChg>
        <pc:spChg chg="mod">
          <ac:chgData name="지수 권" userId="f2e47ae9-8f9b-4dd6-8e2a-978000d0f933" providerId="ADAL" clId="{345A8783-6B2F-47E4-A399-D5CDD44D27E2}" dt="2020-03-24T18:21:12.408" v="773" actId="1076"/>
          <ac:spMkLst>
            <pc:docMk/>
            <pc:sldMk cId="548557136" sldId="528"/>
            <ac:spMk id="11" creationId="{C7F8BA70-524B-4057-BA31-4904945B7577}"/>
          </ac:spMkLst>
        </pc:spChg>
        <pc:spChg chg="mod">
          <ac:chgData name="지수 권" userId="f2e47ae9-8f9b-4dd6-8e2a-978000d0f933" providerId="ADAL" clId="{345A8783-6B2F-47E4-A399-D5CDD44D27E2}" dt="2020-03-24T18:21:12.408" v="773" actId="1076"/>
          <ac:spMkLst>
            <pc:docMk/>
            <pc:sldMk cId="548557136" sldId="528"/>
            <ac:spMk id="12" creationId="{D61EE4D4-FE60-43CA-AE52-523B40738E75}"/>
          </ac:spMkLst>
        </pc:spChg>
        <pc:spChg chg="mod">
          <ac:chgData name="지수 권" userId="f2e47ae9-8f9b-4dd6-8e2a-978000d0f933" providerId="ADAL" clId="{345A8783-6B2F-47E4-A399-D5CDD44D27E2}" dt="2020-03-24T18:21:12.408" v="773" actId="1076"/>
          <ac:spMkLst>
            <pc:docMk/>
            <pc:sldMk cId="548557136" sldId="528"/>
            <ac:spMk id="13" creationId="{F7A44B91-EDA1-4DA2-99BC-CD4D2E527C9C}"/>
          </ac:spMkLst>
        </pc:spChg>
        <pc:spChg chg="add mod">
          <ac:chgData name="지수 권" userId="f2e47ae9-8f9b-4dd6-8e2a-978000d0f933" providerId="ADAL" clId="{345A8783-6B2F-47E4-A399-D5CDD44D27E2}" dt="2020-03-24T18:21:00.325" v="770" actId="1076"/>
          <ac:spMkLst>
            <pc:docMk/>
            <pc:sldMk cId="548557136" sldId="528"/>
            <ac:spMk id="14" creationId="{AD4BB5E4-1739-444E-BD4F-C4604E933094}"/>
          </ac:spMkLst>
        </pc:spChg>
        <pc:cxnChg chg="mod">
          <ac:chgData name="지수 권" userId="f2e47ae9-8f9b-4dd6-8e2a-978000d0f933" providerId="ADAL" clId="{345A8783-6B2F-47E4-A399-D5CDD44D27E2}" dt="2020-03-24T18:21:12.408" v="773" actId="1076"/>
          <ac:cxnSpMkLst>
            <pc:docMk/>
            <pc:sldMk cId="548557136" sldId="528"/>
            <ac:cxnSpMk id="7" creationId="{A1999618-3EB3-4ECA-94AB-E8467846E877}"/>
          </ac:cxnSpMkLst>
        </pc:cxnChg>
        <pc:cxnChg chg="mod">
          <ac:chgData name="지수 권" userId="f2e47ae9-8f9b-4dd6-8e2a-978000d0f933" providerId="ADAL" clId="{345A8783-6B2F-47E4-A399-D5CDD44D27E2}" dt="2020-03-24T18:21:12.408" v="773" actId="1076"/>
          <ac:cxnSpMkLst>
            <pc:docMk/>
            <pc:sldMk cId="548557136" sldId="528"/>
            <ac:cxnSpMk id="10" creationId="{B9EF7C87-A338-48C0-BFBF-D28CA7FDAD80}"/>
          </ac:cxnSpMkLst>
        </pc:cxnChg>
      </pc:sldChg>
      <pc:sldChg chg="modSp mod">
        <pc:chgData name="지수 권" userId="f2e47ae9-8f9b-4dd6-8e2a-978000d0f933" providerId="ADAL" clId="{345A8783-6B2F-47E4-A399-D5CDD44D27E2}" dt="2020-03-24T18:21:20.103" v="774" actId="313"/>
        <pc:sldMkLst>
          <pc:docMk/>
          <pc:sldMk cId="1029590030" sldId="529"/>
        </pc:sldMkLst>
        <pc:spChg chg="mod">
          <ac:chgData name="지수 권" userId="f2e47ae9-8f9b-4dd6-8e2a-978000d0f933" providerId="ADAL" clId="{345A8783-6B2F-47E4-A399-D5CDD44D27E2}" dt="2020-03-24T18:21:20.103" v="774" actId="313"/>
          <ac:spMkLst>
            <pc:docMk/>
            <pc:sldMk cId="1029590030" sldId="529"/>
            <ac:spMk id="2" creationId="{245B72A8-66C3-4E7A-9E72-D3E4E3A1011B}"/>
          </ac:spMkLst>
        </pc:spChg>
      </pc:sldChg>
      <pc:sldChg chg="addSp delSp modSp add mod">
        <pc:chgData name="지수 권" userId="f2e47ae9-8f9b-4dd6-8e2a-978000d0f933" providerId="ADAL" clId="{345A8783-6B2F-47E4-A399-D5CDD44D27E2}" dt="2020-03-24T18:20:41.662" v="757" actId="21"/>
        <pc:sldMkLst>
          <pc:docMk/>
          <pc:sldMk cId="2731174481" sldId="530"/>
        </pc:sldMkLst>
        <pc:spChg chg="mod">
          <ac:chgData name="지수 권" userId="f2e47ae9-8f9b-4dd6-8e2a-978000d0f933" providerId="ADAL" clId="{345A8783-6B2F-47E4-A399-D5CDD44D27E2}" dt="2020-03-24T18:20:00.064" v="747" actId="113"/>
          <ac:spMkLst>
            <pc:docMk/>
            <pc:sldMk cId="2731174481" sldId="530"/>
            <ac:spMk id="3" creationId="{9FFC0DBD-4E0A-4ED8-AB9A-0AAD2A3843C8}"/>
          </ac:spMkLst>
        </pc:spChg>
        <pc:spChg chg="add del mod">
          <ac:chgData name="지수 권" userId="f2e47ae9-8f9b-4dd6-8e2a-978000d0f933" providerId="ADAL" clId="{345A8783-6B2F-47E4-A399-D5CDD44D27E2}" dt="2020-03-24T18:20:41.662" v="757" actId="21"/>
          <ac:spMkLst>
            <pc:docMk/>
            <pc:sldMk cId="2731174481" sldId="530"/>
            <ac:spMk id="7" creationId="{AC83D2DC-F236-4C49-8475-04A51FE87DBF}"/>
          </ac:spMkLst>
        </pc:spChg>
      </pc:sldChg>
      <pc:sldChg chg="delSp modSp add mod">
        <pc:chgData name="지수 권" userId="f2e47ae9-8f9b-4dd6-8e2a-978000d0f933" providerId="ADAL" clId="{345A8783-6B2F-47E4-A399-D5CDD44D27E2}" dt="2020-03-24T18:23:37.609" v="943" actId="478"/>
        <pc:sldMkLst>
          <pc:docMk/>
          <pc:sldMk cId="352940522" sldId="531"/>
        </pc:sldMkLst>
        <pc:spChg chg="mod">
          <ac:chgData name="지수 권" userId="f2e47ae9-8f9b-4dd6-8e2a-978000d0f933" providerId="ADAL" clId="{345A8783-6B2F-47E4-A399-D5CDD44D27E2}" dt="2020-03-24T18:23:30.487" v="942" actId="6549"/>
          <ac:spMkLst>
            <pc:docMk/>
            <pc:sldMk cId="352940522" sldId="531"/>
            <ac:spMk id="3" creationId="{A0E49DA2-1227-467E-973D-4B4C6853D0DD}"/>
          </ac:spMkLst>
        </pc:spChg>
        <pc:spChg chg="del">
          <ac:chgData name="지수 권" userId="f2e47ae9-8f9b-4dd6-8e2a-978000d0f933" providerId="ADAL" clId="{345A8783-6B2F-47E4-A399-D5CDD44D27E2}" dt="2020-03-24T18:23:37.609" v="943" actId="478"/>
          <ac:spMkLst>
            <pc:docMk/>
            <pc:sldMk cId="352940522" sldId="531"/>
            <ac:spMk id="6" creationId="{0D88E732-BDF5-411D-A514-6F5E55FF5C31}"/>
          </ac:spMkLst>
        </pc:spChg>
        <pc:spChg chg="del">
          <ac:chgData name="지수 권" userId="f2e47ae9-8f9b-4dd6-8e2a-978000d0f933" providerId="ADAL" clId="{345A8783-6B2F-47E4-A399-D5CDD44D27E2}" dt="2020-03-24T18:23:37.609" v="943" actId="478"/>
          <ac:spMkLst>
            <pc:docMk/>
            <pc:sldMk cId="352940522" sldId="531"/>
            <ac:spMk id="8" creationId="{89FDE9ED-D279-4527-A8BB-6239FFBE28A2}"/>
          </ac:spMkLst>
        </pc:spChg>
        <pc:spChg chg="del">
          <ac:chgData name="지수 권" userId="f2e47ae9-8f9b-4dd6-8e2a-978000d0f933" providerId="ADAL" clId="{345A8783-6B2F-47E4-A399-D5CDD44D27E2}" dt="2020-03-24T18:23:37.609" v="943" actId="478"/>
          <ac:spMkLst>
            <pc:docMk/>
            <pc:sldMk cId="352940522" sldId="531"/>
            <ac:spMk id="9" creationId="{0C9B9143-3A31-442E-B286-92EB454D8CC4}"/>
          </ac:spMkLst>
        </pc:spChg>
        <pc:spChg chg="del">
          <ac:chgData name="지수 권" userId="f2e47ae9-8f9b-4dd6-8e2a-978000d0f933" providerId="ADAL" clId="{345A8783-6B2F-47E4-A399-D5CDD44D27E2}" dt="2020-03-24T18:23:37.609" v="943" actId="478"/>
          <ac:spMkLst>
            <pc:docMk/>
            <pc:sldMk cId="352940522" sldId="531"/>
            <ac:spMk id="10" creationId="{827D2E7C-ABB5-4EAB-A5FE-85C095C3DFD6}"/>
          </ac:spMkLst>
        </pc:spChg>
        <pc:spChg chg="del">
          <ac:chgData name="지수 권" userId="f2e47ae9-8f9b-4dd6-8e2a-978000d0f933" providerId="ADAL" clId="{345A8783-6B2F-47E4-A399-D5CDD44D27E2}" dt="2020-03-24T18:23:37.609" v="943" actId="478"/>
          <ac:spMkLst>
            <pc:docMk/>
            <pc:sldMk cId="352940522" sldId="531"/>
            <ac:spMk id="13" creationId="{A570D72D-3215-4A93-91E7-BCDC124F4A28}"/>
          </ac:spMkLst>
        </pc:spChg>
        <pc:spChg chg="del">
          <ac:chgData name="지수 권" userId="f2e47ae9-8f9b-4dd6-8e2a-978000d0f933" providerId="ADAL" clId="{345A8783-6B2F-47E4-A399-D5CDD44D27E2}" dt="2020-03-24T18:23:37.609" v="943" actId="478"/>
          <ac:spMkLst>
            <pc:docMk/>
            <pc:sldMk cId="352940522" sldId="531"/>
            <ac:spMk id="15" creationId="{5979A92F-5C24-4B1B-BA38-89CB881D5A39}"/>
          </ac:spMkLst>
        </pc:spChg>
        <pc:cxnChg chg="del">
          <ac:chgData name="지수 권" userId="f2e47ae9-8f9b-4dd6-8e2a-978000d0f933" providerId="ADAL" clId="{345A8783-6B2F-47E4-A399-D5CDD44D27E2}" dt="2020-03-24T18:23:37.609" v="943" actId="478"/>
          <ac:cxnSpMkLst>
            <pc:docMk/>
            <pc:sldMk cId="352940522" sldId="531"/>
            <ac:cxnSpMk id="5" creationId="{1DC7A9A3-7554-4DC7-B3EF-485C17A248DD}"/>
          </ac:cxnSpMkLst>
        </pc:cxnChg>
        <pc:cxnChg chg="del">
          <ac:chgData name="지수 권" userId="f2e47ae9-8f9b-4dd6-8e2a-978000d0f933" providerId="ADAL" clId="{345A8783-6B2F-47E4-A399-D5CDD44D27E2}" dt="2020-03-24T18:23:37.609" v="943" actId="478"/>
          <ac:cxnSpMkLst>
            <pc:docMk/>
            <pc:sldMk cId="352940522" sldId="531"/>
            <ac:cxnSpMk id="11" creationId="{4FD29DB9-5F59-4841-9B45-1A3279568691}"/>
          </ac:cxnSpMkLst>
        </pc:cxnChg>
      </pc:sldChg>
      <pc:sldChg chg="modSp add mod">
        <pc:chgData name="지수 권" userId="f2e47ae9-8f9b-4dd6-8e2a-978000d0f933" providerId="ADAL" clId="{345A8783-6B2F-47E4-A399-D5CDD44D27E2}" dt="2020-03-24T18:27:41.543" v="1540" actId="20577"/>
        <pc:sldMkLst>
          <pc:docMk/>
          <pc:sldMk cId="978661097" sldId="532"/>
        </pc:sldMkLst>
        <pc:spChg chg="mod">
          <ac:chgData name="지수 권" userId="f2e47ae9-8f9b-4dd6-8e2a-978000d0f933" providerId="ADAL" clId="{345A8783-6B2F-47E4-A399-D5CDD44D27E2}" dt="2020-03-24T18:26:27.605" v="1091" actId="20577"/>
          <ac:spMkLst>
            <pc:docMk/>
            <pc:sldMk cId="978661097" sldId="532"/>
            <ac:spMk id="2" creationId="{5E23F215-4A63-4FC9-B088-AA04612CFF60}"/>
          </ac:spMkLst>
        </pc:spChg>
        <pc:spChg chg="mod">
          <ac:chgData name="지수 권" userId="f2e47ae9-8f9b-4dd6-8e2a-978000d0f933" providerId="ADAL" clId="{345A8783-6B2F-47E4-A399-D5CDD44D27E2}" dt="2020-03-24T18:27:41.543" v="1540" actId="20577"/>
          <ac:spMkLst>
            <pc:docMk/>
            <pc:sldMk cId="978661097" sldId="532"/>
            <ac:spMk id="3" creationId="{ADC03CBE-A0C2-492D-8AB7-CA47C4E7AEB7}"/>
          </ac:spMkLst>
        </pc:spChg>
      </pc:sldChg>
      <pc:sldChg chg="modSp add mod">
        <pc:chgData name="지수 권" userId="f2e47ae9-8f9b-4dd6-8e2a-978000d0f933" providerId="ADAL" clId="{345A8783-6B2F-47E4-A399-D5CDD44D27E2}" dt="2020-03-24T18:29:09.471" v="1696"/>
        <pc:sldMkLst>
          <pc:docMk/>
          <pc:sldMk cId="2197802341" sldId="533"/>
        </pc:sldMkLst>
        <pc:spChg chg="mod">
          <ac:chgData name="지수 권" userId="f2e47ae9-8f9b-4dd6-8e2a-978000d0f933" providerId="ADAL" clId="{345A8783-6B2F-47E4-A399-D5CDD44D27E2}" dt="2020-03-24T18:28:47.836" v="1587" actId="20577"/>
          <ac:spMkLst>
            <pc:docMk/>
            <pc:sldMk cId="2197802341" sldId="533"/>
            <ac:spMk id="2" creationId="{9280B8F5-1E5C-461A-86BB-F60A9E4D805E}"/>
          </ac:spMkLst>
        </pc:spChg>
        <pc:spChg chg="mod">
          <ac:chgData name="지수 권" userId="f2e47ae9-8f9b-4dd6-8e2a-978000d0f933" providerId="ADAL" clId="{345A8783-6B2F-47E4-A399-D5CDD44D27E2}" dt="2020-03-24T18:29:09.471" v="1696"/>
          <ac:spMkLst>
            <pc:docMk/>
            <pc:sldMk cId="2197802341" sldId="533"/>
            <ac:spMk id="3" creationId="{C3B221C1-0D49-43EC-B5AD-E7C18300D5A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400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2"/>
            <a:ext cx="2946400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81066DB3-19A9-4CEB-BD3F-6DC2F8079A36}" type="datetimeFigureOut">
              <a:rPr lang="ko-KR" altLang="en-US"/>
              <a:pPr>
                <a:defRPr/>
              </a:pPr>
              <a:t>2020-06-18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711"/>
            <a:ext cx="2946400" cy="496332"/>
          </a:xfrm>
          <a:prstGeom prst="rect">
            <a:avLst/>
          </a:prstGeom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8BCFB3-1CC5-49C7-9469-CD9B737BDF2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400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2"/>
            <a:ext cx="2946400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C1B934DF-8A97-4E41-ABFB-A17760928C11}" type="datetimeFigureOut">
              <a:rPr lang="ko-KR" altLang="en-US"/>
              <a:pPr>
                <a:defRPr/>
              </a:pPr>
              <a:t>2020-06-18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1" y="4715951"/>
            <a:ext cx="5438775" cy="4466987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711"/>
            <a:ext cx="2946400" cy="496332"/>
          </a:xfrm>
          <a:prstGeom prst="rect">
            <a:avLst/>
          </a:prstGeom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542FF6-BAD7-4EF1-B2F2-C79C2D70A1D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73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 b="0">
                <a:latin typeface="Titillium Web SemiBold" panose="00000700000000000000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tillium Web" panose="000005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fld id="{6E0C6B90-1837-41E6-B473-217D1BA6DD37}" type="datetime1">
              <a:rPr lang="ko-KR" altLang="en-US" smtClean="0"/>
              <a:pPr>
                <a:defRPr/>
              </a:pPr>
              <a:t>2020-06-18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8841432" y="6356350"/>
            <a:ext cx="1064568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8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tillium Web" panose="00000500000000000000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tillium Web" panose="00000500000000000000" pitchFamily="2" charset="0"/>
                <a:cs typeface="Arial" pitchFamily="34" charset="0"/>
              </a:defRPr>
            </a:lvl1pPr>
            <a:lvl2pPr>
              <a:defRPr baseline="0">
                <a:latin typeface="Titillium Web" panose="00000500000000000000" pitchFamily="2" charset="0"/>
                <a:cs typeface="Arial" pitchFamily="34" charset="0"/>
              </a:defRPr>
            </a:lvl2pPr>
            <a:lvl3pPr>
              <a:defRPr baseline="0">
                <a:latin typeface="Titillium Web" panose="00000500000000000000" pitchFamily="2" charset="0"/>
                <a:cs typeface="Arial" pitchFamily="34" charset="0"/>
              </a:defRPr>
            </a:lvl3pPr>
            <a:lvl4pPr>
              <a:defRPr baseline="0">
                <a:latin typeface="Titillium Web" panose="00000500000000000000" pitchFamily="2" charset="0"/>
                <a:cs typeface="Arial" pitchFamily="34" charset="0"/>
              </a:defRPr>
            </a:lvl4pPr>
            <a:lvl5pPr>
              <a:defRPr baseline="0">
                <a:latin typeface="Titillium Web" panose="00000500000000000000" pitchFamily="2" charset="0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fld id="{1BF9901B-43A5-41C0-9D2A-DA1884F94EDA}" type="datetime1">
              <a:rPr lang="ko-KR" altLang="en-US" smtClean="0"/>
              <a:pPr>
                <a:defRPr/>
              </a:pPr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B642F6-A2B7-4A63-AE7B-6FA2611BE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0672" y="6465906"/>
            <a:ext cx="251354" cy="2431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2FA2B-8882-4256-BD66-3712B7D718DB}"/>
              </a:ext>
            </a:extLst>
          </p:cNvPr>
          <p:cNvSpPr txBox="1"/>
          <p:nvPr userDrawn="1"/>
        </p:nvSpPr>
        <p:spPr>
          <a:xfrm>
            <a:off x="1790630" y="6433591"/>
            <a:ext cx="103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dirty="0">
                <a:solidFill>
                  <a:schemeClr val="tx1"/>
                </a:solidFill>
                <a:latin typeface="Titillium Web" panose="00000500000000000000" pitchFamily="2" charset="0"/>
              </a:rPr>
              <a:t>AI-SoC Lab</a:t>
            </a:r>
            <a:endParaRPr lang="ko-KR" altLang="en-US" sz="1400" b="0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pic>
        <p:nvPicPr>
          <p:cNvPr id="12" name="그림 11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CBC93D0B-639C-4B84-A129-0ABFE8023B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6" y="6494795"/>
            <a:ext cx="1362075" cy="18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2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>
                <a:latin typeface="Titillium Web" panose="00000500000000000000" pitchFamily="2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itillium Web" panose="00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fld id="{67321526-FD5D-4B14-B9EA-8713AB5A3F99}" type="datetime1">
              <a:rPr lang="ko-KR" altLang="en-US" smtClean="0"/>
              <a:pPr>
                <a:defRPr/>
              </a:pPr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6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268413"/>
            <a:ext cx="8915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Titillium Web" panose="00000500000000000000" pitchFamily="2" charset="0"/>
                <a:ea typeface="굴림" charset="-127"/>
                <a:cs typeface="Open Sans Light" panose="020B0306030504020204" pitchFamily="34" charset="0"/>
              </a:defRPr>
            </a:lvl1pPr>
          </a:lstStyle>
          <a:p>
            <a:pPr>
              <a:defRPr/>
            </a:pPr>
            <a:fld id="{0571D07E-2E4A-4F88-8BE6-3B9A086D1C80}" type="datetime1">
              <a:rPr lang="ko-KR" altLang="en-US" smtClean="0"/>
              <a:pPr>
                <a:defRPr/>
              </a:pPr>
              <a:t>2020-06-18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tillium Web" panose="00000500000000000000" pitchFamily="2" charset="0"/>
                <a:ea typeface="굴림" charset="-127"/>
                <a:cs typeface="Open Sans Light" panose="020B0306030504020204" pitchFamily="34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117991" y="6444476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41113A1-E3F1-F34E-BDE6-573B182D09C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 Web" panose="000005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l"/>
              <a:t>‹#›</a:t>
            </a:fld>
            <a:endParaRPr lang="en-US" dirty="0">
              <a:latin typeface="Titillium Web" panose="00000500000000000000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1" r:id="rId3"/>
  </p:sldLayoutIdLst>
  <p:hf sldNum="0"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sz="3600" b="0" kern="1200" baseline="0">
          <a:solidFill>
            <a:schemeClr val="accent2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1pPr>
      <a:lvl2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00.png"/><Relationship Id="rId5" Type="http://schemas.openxmlformats.org/officeDocument/2006/relationships/image" Target="../media/image15.png"/><Relationship Id="rId10" Type="http://schemas.openxmlformats.org/officeDocument/2006/relationships/image" Target="../media/image90.png"/><Relationship Id="rId4" Type="http://schemas.openxmlformats.org/officeDocument/2006/relationships/image" Target="../media/image14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0400" y="992893"/>
            <a:ext cx="8793163" cy="2652008"/>
          </a:xfrm>
          <a:effectLst/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dirty="0">
                <a:latin typeface="Titillium Web" panose="00000500000000000000" pitchFamily="2" charset="0"/>
              </a:rPr>
              <a:t>교양으로 배우는 </a:t>
            </a:r>
            <a:r>
              <a:rPr lang="en-US" altLang="ko-KR" dirty="0">
                <a:latin typeface="Titillium Web" panose="00000500000000000000" pitchFamily="2" charset="0"/>
              </a:rPr>
              <a:t>IT</a:t>
            </a:r>
            <a:r>
              <a:rPr lang="ko-KR" altLang="en-US" dirty="0">
                <a:latin typeface="Titillium Web" panose="00000500000000000000" pitchFamily="2" charset="0"/>
              </a:rPr>
              <a:t>기술 </a:t>
            </a:r>
            <a:r>
              <a:rPr lang="en-US" altLang="ko-KR" dirty="0">
                <a:latin typeface="Titillium Web" panose="00000500000000000000" pitchFamily="2" charset="0"/>
              </a:rPr>
              <a:t>Tech Talk </a:t>
            </a:r>
            <a:r>
              <a:rPr lang="ko-KR" altLang="en-US" dirty="0">
                <a:latin typeface="Titillium Web" panose="00000500000000000000" pitchFamily="2" charset="0"/>
              </a:rPr>
              <a:t>시리즈 </a:t>
            </a:r>
            <a:br>
              <a:rPr lang="en-US" altLang="ko-KR" dirty="0">
                <a:latin typeface="Titillium Web" panose="00000500000000000000" pitchFamily="2" charset="0"/>
              </a:rPr>
            </a:br>
            <a:r>
              <a:rPr lang="en-US" altLang="ko-KR" dirty="0">
                <a:latin typeface="Titillium Web" panose="00000500000000000000" pitchFamily="2" charset="0"/>
              </a:rPr>
              <a:t>- 2</a:t>
            </a:r>
            <a:r>
              <a:rPr lang="ko-KR" altLang="en-US" dirty="0">
                <a:latin typeface="Titillium Web" panose="00000500000000000000" pitchFamily="2" charset="0"/>
              </a:rPr>
              <a:t>강 </a:t>
            </a:r>
            <a:r>
              <a:rPr lang="en-US" altLang="ko-KR" dirty="0">
                <a:latin typeface="Titillium Web" panose="00000500000000000000" pitchFamily="2" charset="0"/>
              </a:rPr>
              <a:t>IT</a:t>
            </a:r>
            <a:r>
              <a:rPr lang="ko-KR" altLang="en-US" dirty="0">
                <a:latin typeface="Titillium Web" panose="00000500000000000000" pitchFamily="2" charset="0"/>
              </a:rPr>
              <a:t>와 스마트시티</a:t>
            </a:r>
            <a:r>
              <a:rPr lang="en-US" altLang="ko-KR" dirty="0">
                <a:latin typeface="Titillium Web" panose="00000500000000000000" pitchFamily="2" charset="0"/>
              </a:rPr>
              <a:t>-</a:t>
            </a:r>
            <a:endParaRPr lang="en-US" altLang="ko-KR" sz="28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075" name="부제목 2"/>
          <p:cNvSpPr>
            <a:spLocks noGrp="1"/>
          </p:cNvSpPr>
          <p:nvPr>
            <p:ph type="subTitle" idx="1"/>
          </p:nvPr>
        </p:nvSpPr>
        <p:spPr>
          <a:xfrm>
            <a:off x="128464" y="3789040"/>
            <a:ext cx="9161762" cy="2016224"/>
          </a:xfrm>
        </p:spPr>
        <p:txBody>
          <a:bodyPr/>
          <a:lstStyle/>
          <a:p>
            <a:pPr algn="r"/>
            <a:endParaRPr lang="en-US" altLang="ko-KR" dirty="0">
              <a:solidFill>
                <a:srgbClr val="565656"/>
              </a:solidFill>
              <a:ea typeface="굴림" panose="020B0600000101010101" pitchFamily="50" charset="-127"/>
            </a:endParaRPr>
          </a:p>
          <a:p>
            <a:pPr algn="r"/>
            <a:r>
              <a:rPr lang="en-US" altLang="ko-KR" sz="1800" dirty="0">
                <a:solidFill>
                  <a:srgbClr val="000000"/>
                </a:solidFill>
                <a:ea typeface="굴림" panose="020B0600000101010101" pitchFamily="50" charset="-127"/>
              </a:rPr>
              <a:t>School of EE, Kyungpook National University, Korea</a:t>
            </a:r>
          </a:p>
          <a:p>
            <a:pPr algn="r"/>
            <a:r>
              <a:rPr lang="en-US" altLang="ko-KR" sz="1800" dirty="0" err="1">
                <a:solidFill>
                  <a:srgbClr val="000000"/>
                </a:solidFill>
                <a:ea typeface="굴림" panose="020B0600000101010101" pitchFamily="50" charset="-127"/>
              </a:rPr>
              <a:t>Daejin</a:t>
            </a:r>
            <a:r>
              <a:rPr lang="en-US" altLang="ko-KR" sz="1800" dirty="0">
                <a:solidFill>
                  <a:srgbClr val="000000"/>
                </a:solidFill>
                <a:ea typeface="굴림" panose="020B0600000101010101" pitchFamily="50" charset="-127"/>
              </a:rPr>
              <a:t> Park</a:t>
            </a:r>
          </a:p>
          <a:p>
            <a:pPr algn="r"/>
            <a:r>
              <a:rPr lang="en-US" altLang="ko-KR" sz="1800" dirty="0">
                <a:solidFill>
                  <a:srgbClr val="000000"/>
                </a:solidFill>
                <a:ea typeface="굴림" panose="020B0600000101010101" pitchFamily="50" charset="-127"/>
              </a:rPr>
              <a:t>2020.06.18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53D837-37E5-4878-8F98-3DBBB9B4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96" y="5672948"/>
            <a:ext cx="3456384" cy="685834"/>
          </a:xfrm>
          <a:prstGeom prst="rect">
            <a:avLst/>
          </a:prstGeom>
        </p:spPr>
      </p:pic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62190ED1-2AAE-4998-8535-99E7D2E53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88" y="6309320"/>
            <a:ext cx="1700610" cy="2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1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61083-4A02-4246-B7DE-D824F44A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Connected Healthcare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A8B60F-667D-401B-B597-D4FBFDBBBC32}"/>
              </a:ext>
            </a:extLst>
          </p:cNvPr>
          <p:cNvGrpSpPr/>
          <p:nvPr/>
        </p:nvGrpSpPr>
        <p:grpSpPr>
          <a:xfrm>
            <a:off x="612717" y="1944517"/>
            <a:ext cx="6373173" cy="3575132"/>
            <a:chOff x="745265" y="890585"/>
            <a:chExt cx="10420821" cy="5205414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FAC54C06-63B0-4410-994D-AC42A0A55350}"/>
                </a:ext>
              </a:extLst>
            </p:cNvPr>
            <p:cNvSpPr/>
            <p:nvPr/>
          </p:nvSpPr>
          <p:spPr>
            <a:xfrm>
              <a:off x="1514475" y="1685925"/>
              <a:ext cx="6848475" cy="2019300"/>
            </a:xfrm>
            <a:prstGeom prst="parallelogram">
              <a:avLst>
                <a:gd name="adj" fmla="val 49766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A42B3F4-9EA2-48EB-8EC8-376E7D8538B2}"/>
                </a:ext>
              </a:extLst>
            </p:cNvPr>
            <p:cNvSpPr/>
            <p:nvPr/>
          </p:nvSpPr>
          <p:spPr>
            <a:xfrm>
              <a:off x="1514476" y="3895724"/>
              <a:ext cx="6848474" cy="2200275"/>
            </a:xfrm>
            <a:prstGeom prst="parallelogram">
              <a:avLst>
                <a:gd name="adj" fmla="val 49766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CAA639-0313-4332-80C2-BFC95ABC3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59621" y="1009649"/>
              <a:ext cx="609493" cy="676275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11C124D-28EC-40E0-993C-5CD504A5ADB6}"/>
                </a:ext>
              </a:extLst>
            </p:cNvPr>
            <p:cNvSpPr/>
            <p:nvPr/>
          </p:nvSpPr>
          <p:spPr>
            <a:xfrm>
              <a:off x="2441576" y="2660650"/>
              <a:ext cx="212724" cy="212724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8B8D39D-D6F6-407A-A59C-B3AE2041BD5E}"/>
                </a:ext>
              </a:extLst>
            </p:cNvPr>
            <p:cNvSpPr/>
            <p:nvPr/>
          </p:nvSpPr>
          <p:spPr>
            <a:xfrm>
              <a:off x="2953809" y="2559050"/>
              <a:ext cx="212724" cy="212724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A414F65-0B61-4DD6-A4A1-0B20EC807E31}"/>
                </a:ext>
              </a:extLst>
            </p:cNvPr>
            <p:cNvSpPr/>
            <p:nvPr/>
          </p:nvSpPr>
          <p:spPr>
            <a:xfrm>
              <a:off x="3051176" y="3067050"/>
              <a:ext cx="212724" cy="212724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EC1A31C-C1B3-4714-89B5-7E2851158408}"/>
                </a:ext>
              </a:extLst>
            </p:cNvPr>
            <p:cNvSpPr/>
            <p:nvPr/>
          </p:nvSpPr>
          <p:spPr>
            <a:xfrm>
              <a:off x="3453342" y="2863850"/>
              <a:ext cx="212724" cy="212724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59F9AD-548C-48D1-82C6-3DCC2446EC9C}"/>
                </a:ext>
              </a:extLst>
            </p:cNvPr>
            <p:cNvSpPr/>
            <p:nvPr/>
          </p:nvSpPr>
          <p:spPr>
            <a:xfrm>
              <a:off x="4151842" y="2868083"/>
              <a:ext cx="212724" cy="212724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CFFC74-48BB-4F68-8B05-FEFDB730F2C1}"/>
                </a:ext>
              </a:extLst>
            </p:cNvPr>
            <p:cNvSpPr/>
            <p:nvPr/>
          </p:nvSpPr>
          <p:spPr>
            <a:xfrm>
              <a:off x="3851276" y="3371850"/>
              <a:ext cx="212724" cy="212724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BDA9592-6066-4105-A6E9-5DF9199F2513}"/>
                </a:ext>
              </a:extLst>
            </p:cNvPr>
            <p:cNvSpPr/>
            <p:nvPr/>
          </p:nvSpPr>
          <p:spPr>
            <a:xfrm>
              <a:off x="5535296" y="2725843"/>
              <a:ext cx="131657" cy="13165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3500979-8084-453B-B6C3-7BD4BE705089}"/>
                </a:ext>
              </a:extLst>
            </p:cNvPr>
            <p:cNvSpPr/>
            <p:nvPr/>
          </p:nvSpPr>
          <p:spPr>
            <a:xfrm>
              <a:off x="5196630" y="2994660"/>
              <a:ext cx="131657" cy="13165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1877473-FABD-4C73-BA63-1D8E5FF60D90}"/>
                </a:ext>
              </a:extLst>
            </p:cNvPr>
            <p:cNvSpPr/>
            <p:nvPr/>
          </p:nvSpPr>
          <p:spPr>
            <a:xfrm>
              <a:off x="6053879" y="3009476"/>
              <a:ext cx="131657" cy="13165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87DDCC6-537C-45F0-AB2E-1ADF34512B39}"/>
                </a:ext>
              </a:extLst>
            </p:cNvPr>
            <p:cNvSpPr/>
            <p:nvPr/>
          </p:nvSpPr>
          <p:spPr>
            <a:xfrm>
              <a:off x="6487797" y="3015826"/>
              <a:ext cx="131657" cy="13165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BB49E8A-5BD4-4B00-94C6-528EE52AE423}"/>
                </a:ext>
              </a:extLst>
            </p:cNvPr>
            <p:cNvSpPr/>
            <p:nvPr/>
          </p:nvSpPr>
          <p:spPr>
            <a:xfrm>
              <a:off x="6695230" y="2874010"/>
              <a:ext cx="131657" cy="13165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7C25297-5255-4F49-9DE9-815924506036}"/>
                </a:ext>
              </a:extLst>
            </p:cNvPr>
            <p:cNvSpPr/>
            <p:nvPr/>
          </p:nvSpPr>
          <p:spPr>
            <a:xfrm>
              <a:off x="7027547" y="2882476"/>
              <a:ext cx="131657" cy="13165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DB7BA64-B2E9-4182-95CD-B193349AE417}"/>
                </a:ext>
              </a:extLst>
            </p:cNvPr>
            <p:cNvSpPr/>
            <p:nvPr/>
          </p:nvSpPr>
          <p:spPr>
            <a:xfrm>
              <a:off x="6828580" y="3142826"/>
              <a:ext cx="131657" cy="13165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955575E-E59E-47CE-9931-771BBAE54478}"/>
                </a:ext>
              </a:extLst>
            </p:cNvPr>
            <p:cNvSpPr/>
            <p:nvPr/>
          </p:nvSpPr>
          <p:spPr>
            <a:xfrm>
              <a:off x="6149129" y="3346026"/>
              <a:ext cx="131657" cy="13165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자유형 65">
              <a:extLst>
                <a:ext uri="{FF2B5EF4-FFF2-40B4-BE49-F238E27FC236}">
                  <a16:creationId xmlns:a16="http://schemas.microsoft.com/office/drawing/2014/main" id="{B60220C8-FA93-4D3F-85C6-232070FD64BD}"/>
                </a:ext>
              </a:extLst>
            </p:cNvPr>
            <p:cNvSpPr/>
            <p:nvPr/>
          </p:nvSpPr>
          <p:spPr>
            <a:xfrm>
              <a:off x="2541905" y="2660015"/>
              <a:ext cx="416560" cy="5080"/>
            </a:xfrm>
            <a:custGeom>
              <a:avLst/>
              <a:gdLst>
                <a:gd name="connsiteX0" fmla="*/ 0 w 416560"/>
                <a:gd name="connsiteY0" fmla="*/ 0 h 5080"/>
                <a:gd name="connsiteX1" fmla="*/ 416560 w 416560"/>
                <a:gd name="connsiteY1" fmla="*/ 5080 h 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560" h="5080">
                  <a:moveTo>
                    <a:pt x="0" y="0"/>
                  </a:moveTo>
                  <a:lnTo>
                    <a:pt x="416560" y="508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자유형 76">
              <a:extLst>
                <a:ext uri="{FF2B5EF4-FFF2-40B4-BE49-F238E27FC236}">
                  <a16:creationId xmlns:a16="http://schemas.microsoft.com/office/drawing/2014/main" id="{013AF203-8C90-4DF6-8102-8C05434F5AE5}"/>
                </a:ext>
              </a:extLst>
            </p:cNvPr>
            <p:cNvSpPr/>
            <p:nvPr/>
          </p:nvSpPr>
          <p:spPr>
            <a:xfrm>
              <a:off x="3165475" y="2663825"/>
              <a:ext cx="1028700" cy="387350"/>
            </a:xfrm>
            <a:custGeom>
              <a:avLst/>
              <a:gdLst>
                <a:gd name="connsiteX0" fmla="*/ 0 w 1028700"/>
                <a:gd name="connsiteY0" fmla="*/ 0 h 387350"/>
                <a:gd name="connsiteX1" fmla="*/ 1028700 w 1028700"/>
                <a:gd name="connsiteY1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8700" h="387350">
                  <a:moveTo>
                    <a:pt x="0" y="0"/>
                  </a:moveTo>
                  <a:lnTo>
                    <a:pt x="1028700" y="38735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77">
              <a:extLst>
                <a:ext uri="{FF2B5EF4-FFF2-40B4-BE49-F238E27FC236}">
                  <a16:creationId xmlns:a16="http://schemas.microsoft.com/office/drawing/2014/main" id="{D415DE5E-07F5-4A80-9123-1CA16F97DE0D}"/>
                </a:ext>
              </a:extLst>
            </p:cNvPr>
            <p:cNvSpPr/>
            <p:nvPr/>
          </p:nvSpPr>
          <p:spPr>
            <a:xfrm>
              <a:off x="3054350" y="2771775"/>
              <a:ext cx="98425" cy="295275"/>
            </a:xfrm>
            <a:custGeom>
              <a:avLst/>
              <a:gdLst>
                <a:gd name="connsiteX0" fmla="*/ 0 w 98425"/>
                <a:gd name="connsiteY0" fmla="*/ 0 h 295275"/>
                <a:gd name="connsiteX1" fmla="*/ 98425 w 98425"/>
                <a:gd name="connsiteY1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425" h="295275">
                  <a:moveTo>
                    <a:pt x="0" y="0"/>
                  </a:moveTo>
                  <a:lnTo>
                    <a:pt x="98425" y="295275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자유형 78">
              <a:extLst>
                <a:ext uri="{FF2B5EF4-FFF2-40B4-BE49-F238E27FC236}">
                  <a16:creationId xmlns:a16="http://schemas.microsoft.com/office/drawing/2014/main" id="{DDFF350A-2DF4-4AAD-87E2-D18602F4BC16}"/>
                </a:ext>
              </a:extLst>
            </p:cNvPr>
            <p:cNvSpPr/>
            <p:nvPr/>
          </p:nvSpPr>
          <p:spPr>
            <a:xfrm>
              <a:off x="2559050" y="2870200"/>
              <a:ext cx="492125" cy="288925"/>
            </a:xfrm>
            <a:custGeom>
              <a:avLst/>
              <a:gdLst>
                <a:gd name="connsiteX0" fmla="*/ 0 w 492125"/>
                <a:gd name="connsiteY0" fmla="*/ 0 h 288925"/>
                <a:gd name="connsiteX1" fmla="*/ 492125 w 492125"/>
                <a:gd name="connsiteY1" fmla="*/ 288925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2125" h="288925">
                  <a:moveTo>
                    <a:pt x="0" y="0"/>
                  </a:moveTo>
                  <a:lnTo>
                    <a:pt x="492125" y="288925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자유형 79">
              <a:extLst>
                <a:ext uri="{FF2B5EF4-FFF2-40B4-BE49-F238E27FC236}">
                  <a16:creationId xmlns:a16="http://schemas.microsoft.com/office/drawing/2014/main" id="{52C17765-E7B6-4DB0-9249-43024A27C5C9}"/>
                </a:ext>
              </a:extLst>
            </p:cNvPr>
            <p:cNvSpPr/>
            <p:nvPr/>
          </p:nvSpPr>
          <p:spPr>
            <a:xfrm>
              <a:off x="3165475" y="2663825"/>
              <a:ext cx="285750" cy="298450"/>
            </a:xfrm>
            <a:custGeom>
              <a:avLst/>
              <a:gdLst>
                <a:gd name="connsiteX0" fmla="*/ 0 w 285750"/>
                <a:gd name="connsiteY0" fmla="*/ 0 h 298450"/>
                <a:gd name="connsiteX1" fmla="*/ 285750 w 285750"/>
                <a:gd name="connsiteY1" fmla="*/ 29845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" h="298450">
                  <a:moveTo>
                    <a:pt x="0" y="0"/>
                  </a:moveTo>
                  <a:lnTo>
                    <a:pt x="285750" y="29845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 80">
              <a:extLst>
                <a:ext uri="{FF2B5EF4-FFF2-40B4-BE49-F238E27FC236}">
                  <a16:creationId xmlns:a16="http://schemas.microsoft.com/office/drawing/2014/main" id="{35EDE3C4-7A2C-4DFB-BB50-40C34B136D69}"/>
                </a:ext>
              </a:extLst>
            </p:cNvPr>
            <p:cNvSpPr/>
            <p:nvPr/>
          </p:nvSpPr>
          <p:spPr>
            <a:xfrm>
              <a:off x="3667125" y="2971800"/>
              <a:ext cx="577850" cy="104775"/>
            </a:xfrm>
            <a:custGeom>
              <a:avLst/>
              <a:gdLst>
                <a:gd name="connsiteX0" fmla="*/ 0 w 577850"/>
                <a:gd name="connsiteY0" fmla="*/ 0 h 104775"/>
                <a:gd name="connsiteX1" fmla="*/ 577850 w 577850"/>
                <a:gd name="connsiteY1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850" h="104775">
                  <a:moveTo>
                    <a:pt x="0" y="0"/>
                  </a:moveTo>
                  <a:lnTo>
                    <a:pt x="577850" y="104775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자유형 81">
              <a:extLst>
                <a:ext uri="{FF2B5EF4-FFF2-40B4-BE49-F238E27FC236}">
                  <a16:creationId xmlns:a16="http://schemas.microsoft.com/office/drawing/2014/main" id="{E5972ECC-176B-4F6F-A56C-9A52053FA54B}"/>
                </a:ext>
              </a:extLst>
            </p:cNvPr>
            <p:cNvSpPr/>
            <p:nvPr/>
          </p:nvSpPr>
          <p:spPr>
            <a:xfrm>
              <a:off x="3270250" y="3073400"/>
              <a:ext cx="257175" cy="85725"/>
            </a:xfrm>
            <a:custGeom>
              <a:avLst/>
              <a:gdLst>
                <a:gd name="connsiteX0" fmla="*/ 0 w 257175"/>
                <a:gd name="connsiteY0" fmla="*/ 85725 h 85725"/>
                <a:gd name="connsiteX1" fmla="*/ 257175 w 257175"/>
                <a:gd name="connsiteY1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175" h="85725">
                  <a:moveTo>
                    <a:pt x="0" y="85725"/>
                  </a:moveTo>
                  <a:lnTo>
                    <a:pt x="257175" y="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자유형 82">
              <a:extLst>
                <a:ext uri="{FF2B5EF4-FFF2-40B4-BE49-F238E27FC236}">
                  <a16:creationId xmlns:a16="http://schemas.microsoft.com/office/drawing/2014/main" id="{9DA204D7-41CA-4510-8815-E9845D82D484}"/>
                </a:ext>
              </a:extLst>
            </p:cNvPr>
            <p:cNvSpPr/>
            <p:nvPr/>
          </p:nvSpPr>
          <p:spPr>
            <a:xfrm>
              <a:off x="3260725" y="3076575"/>
              <a:ext cx="990600" cy="295275"/>
            </a:xfrm>
            <a:custGeom>
              <a:avLst/>
              <a:gdLst>
                <a:gd name="connsiteX0" fmla="*/ 0 w 990600"/>
                <a:gd name="connsiteY0" fmla="*/ 88900 h 295275"/>
                <a:gd name="connsiteX1" fmla="*/ 688975 w 990600"/>
                <a:gd name="connsiteY1" fmla="*/ 295275 h 295275"/>
                <a:gd name="connsiteX2" fmla="*/ 990600 w 990600"/>
                <a:gd name="connsiteY2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295275">
                  <a:moveTo>
                    <a:pt x="0" y="88900"/>
                  </a:moveTo>
                  <a:lnTo>
                    <a:pt x="688975" y="295275"/>
                  </a:lnTo>
                  <a:lnTo>
                    <a:pt x="990600" y="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 83">
              <a:extLst>
                <a:ext uri="{FF2B5EF4-FFF2-40B4-BE49-F238E27FC236}">
                  <a16:creationId xmlns:a16="http://schemas.microsoft.com/office/drawing/2014/main" id="{AD712A22-B0BE-4305-A619-CD28987F73B4}"/>
                </a:ext>
              </a:extLst>
            </p:cNvPr>
            <p:cNvSpPr/>
            <p:nvPr/>
          </p:nvSpPr>
          <p:spPr>
            <a:xfrm>
              <a:off x="3571875" y="3076575"/>
              <a:ext cx="381000" cy="282575"/>
            </a:xfrm>
            <a:custGeom>
              <a:avLst/>
              <a:gdLst>
                <a:gd name="connsiteX0" fmla="*/ 0 w 381000"/>
                <a:gd name="connsiteY0" fmla="*/ 0 h 282575"/>
                <a:gd name="connsiteX1" fmla="*/ 381000 w 381000"/>
                <a:gd name="connsiteY1" fmla="*/ 282575 h 28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282575">
                  <a:moveTo>
                    <a:pt x="0" y="0"/>
                  </a:moveTo>
                  <a:lnTo>
                    <a:pt x="381000" y="282575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 84">
              <a:extLst>
                <a:ext uri="{FF2B5EF4-FFF2-40B4-BE49-F238E27FC236}">
                  <a16:creationId xmlns:a16="http://schemas.microsoft.com/office/drawing/2014/main" id="{5DF3F67E-C028-4D21-A153-7A430763E640}"/>
                </a:ext>
              </a:extLst>
            </p:cNvPr>
            <p:cNvSpPr/>
            <p:nvPr/>
          </p:nvSpPr>
          <p:spPr>
            <a:xfrm>
              <a:off x="5331883" y="2855383"/>
              <a:ext cx="719667" cy="482600"/>
            </a:xfrm>
            <a:custGeom>
              <a:avLst/>
              <a:gdLst>
                <a:gd name="connsiteX0" fmla="*/ 258234 w 719667"/>
                <a:gd name="connsiteY0" fmla="*/ 0 h 482600"/>
                <a:gd name="connsiteX1" fmla="*/ 0 w 719667"/>
                <a:gd name="connsiteY1" fmla="*/ 198967 h 482600"/>
                <a:gd name="connsiteX2" fmla="*/ 385234 w 719667"/>
                <a:gd name="connsiteY2" fmla="*/ 482600 h 482600"/>
                <a:gd name="connsiteX3" fmla="*/ 719667 w 719667"/>
                <a:gd name="connsiteY3" fmla="*/ 226484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9667" h="482600">
                  <a:moveTo>
                    <a:pt x="258234" y="0"/>
                  </a:moveTo>
                  <a:lnTo>
                    <a:pt x="0" y="198967"/>
                  </a:lnTo>
                  <a:lnTo>
                    <a:pt x="385234" y="482600"/>
                  </a:lnTo>
                  <a:lnTo>
                    <a:pt x="719667" y="226484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자유형 85">
              <a:extLst>
                <a:ext uri="{FF2B5EF4-FFF2-40B4-BE49-F238E27FC236}">
                  <a16:creationId xmlns:a16="http://schemas.microsoft.com/office/drawing/2014/main" id="{9E12F684-26DB-4988-94C4-0025A37BB7A5}"/>
                </a:ext>
              </a:extLst>
            </p:cNvPr>
            <p:cNvSpPr/>
            <p:nvPr/>
          </p:nvSpPr>
          <p:spPr>
            <a:xfrm>
              <a:off x="5338233" y="3052233"/>
              <a:ext cx="194734" cy="4234"/>
            </a:xfrm>
            <a:custGeom>
              <a:avLst/>
              <a:gdLst>
                <a:gd name="connsiteX0" fmla="*/ 0 w 194734"/>
                <a:gd name="connsiteY0" fmla="*/ 0 h 4234"/>
                <a:gd name="connsiteX1" fmla="*/ 194734 w 194734"/>
                <a:gd name="connsiteY1" fmla="*/ 4234 h 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734" h="4234">
                  <a:moveTo>
                    <a:pt x="0" y="0"/>
                  </a:moveTo>
                  <a:lnTo>
                    <a:pt x="194734" y="4234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86">
              <a:extLst>
                <a:ext uri="{FF2B5EF4-FFF2-40B4-BE49-F238E27FC236}">
                  <a16:creationId xmlns:a16="http://schemas.microsoft.com/office/drawing/2014/main" id="{55063513-94F5-4A80-8BAD-2D51BCE90BE7}"/>
                </a:ext>
              </a:extLst>
            </p:cNvPr>
            <p:cNvSpPr/>
            <p:nvPr/>
          </p:nvSpPr>
          <p:spPr>
            <a:xfrm>
              <a:off x="5600700" y="2855383"/>
              <a:ext cx="2117" cy="137584"/>
            </a:xfrm>
            <a:custGeom>
              <a:avLst/>
              <a:gdLst>
                <a:gd name="connsiteX0" fmla="*/ 2117 w 2117"/>
                <a:gd name="connsiteY0" fmla="*/ 0 h 137584"/>
                <a:gd name="connsiteX1" fmla="*/ 0 w 2117"/>
                <a:gd name="connsiteY1" fmla="*/ 137584 h 13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7" h="137584">
                  <a:moveTo>
                    <a:pt x="2117" y="0"/>
                  </a:moveTo>
                  <a:cubicBezTo>
                    <a:pt x="1411" y="45861"/>
                    <a:pt x="706" y="91723"/>
                    <a:pt x="0" y="137584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자유형 87">
              <a:extLst>
                <a:ext uri="{FF2B5EF4-FFF2-40B4-BE49-F238E27FC236}">
                  <a16:creationId xmlns:a16="http://schemas.microsoft.com/office/drawing/2014/main" id="{0E2EC4CB-F38C-4B0A-8E91-1486D28FA8D7}"/>
                </a:ext>
              </a:extLst>
            </p:cNvPr>
            <p:cNvSpPr/>
            <p:nvPr/>
          </p:nvSpPr>
          <p:spPr>
            <a:xfrm>
              <a:off x="5602817" y="2853267"/>
              <a:ext cx="112183" cy="480483"/>
            </a:xfrm>
            <a:custGeom>
              <a:avLst/>
              <a:gdLst>
                <a:gd name="connsiteX0" fmla="*/ 0 w 112183"/>
                <a:gd name="connsiteY0" fmla="*/ 275166 h 480483"/>
                <a:gd name="connsiteX1" fmla="*/ 112183 w 112183"/>
                <a:gd name="connsiteY1" fmla="*/ 480483 h 480483"/>
                <a:gd name="connsiteX2" fmla="*/ 0 w 112183"/>
                <a:gd name="connsiteY2" fmla="*/ 0 h 48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83" h="480483">
                  <a:moveTo>
                    <a:pt x="0" y="275166"/>
                  </a:moveTo>
                  <a:lnTo>
                    <a:pt x="112183" y="480483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F0A6D93-3CA5-4469-9398-8C760C2F65E9}"/>
                </a:ext>
              </a:extLst>
            </p:cNvPr>
            <p:cNvSpPr/>
            <p:nvPr/>
          </p:nvSpPr>
          <p:spPr>
            <a:xfrm>
              <a:off x="5533180" y="2994660"/>
              <a:ext cx="131657" cy="1316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자유형 89">
              <a:extLst>
                <a:ext uri="{FF2B5EF4-FFF2-40B4-BE49-F238E27FC236}">
                  <a16:creationId xmlns:a16="http://schemas.microsoft.com/office/drawing/2014/main" id="{4B8CA0D4-5AC9-4189-9F33-02EB3E321CC6}"/>
                </a:ext>
              </a:extLst>
            </p:cNvPr>
            <p:cNvSpPr/>
            <p:nvPr/>
          </p:nvSpPr>
          <p:spPr>
            <a:xfrm>
              <a:off x="6140450" y="2937933"/>
              <a:ext cx="552450" cy="74084"/>
            </a:xfrm>
            <a:custGeom>
              <a:avLst/>
              <a:gdLst>
                <a:gd name="connsiteX0" fmla="*/ 0 w 552450"/>
                <a:gd name="connsiteY0" fmla="*/ 74084 h 74084"/>
                <a:gd name="connsiteX1" fmla="*/ 552450 w 552450"/>
                <a:gd name="connsiteY1" fmla="*/ 0 h 7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 h="74084">
                  <a:moveTo>
                    <a:pt x="0" y="74084"/>
                  </a:moveTo>
                  <a:lnTo>
                    <a:pt x="552450" y="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자유형 90">
              <a:extLst>
                <a:ext uri="{FF2B5EF4-FFF2-40B4-BE49-F238E27FC236}">
                  <a16:creationId xmlns:a16="http://schemas.microsoft.com/office/drawing/2014/main" id="{25A3B856-CF26-498C-A806-2AB55FBE0FC3}"/>
                </a:ext>
              </a:extLst>
            </p:cNvPr>
            <p:cNvSpPr/>
            <p:nvPr/>
          </p:nvSpPr>
          <p:spPr>
            <a:xfrm>
              <a:off x="6828367" y="2937934"/>
              <a:ext cx="196850" cy="2116"/>
            </a:xfrm>
            <a:custGeom>
              <a:avLst/>
              <a:gdLst>
                <a:gd name="connsiteX0" fmla="*/ 0 w 196850"/>
                <a:gd name="connsiteY0" fmla="*/ 0 h 2116"/>
                <a:gd name="connsiteX1" fmla="*/ 196850 w 196850"/>
                <a:gd name="connsiteY1" fmla="*/ 2116 h 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50" h="2116">
                  <a:moveTo>
                    <a:pt x="0" y="0"/>
                  </a:moveTo>
                  <a:lnTo>
                    <a:pt x="196850" y="2116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자유형 91">
              <a:extLst>
                <a:ext uri="{FF2B5EF4-FFF2-40B4-BE49-F238E27FC236}">
                  <a16:creationId xmlns:a16="http://schemas.microsoft.com/office/drawing/2014/main" id="{6881CBD2-6CA1-4CA2-95F7-368AD8470798}"/>
                </a:ext>
              </a:extLst>
            </p:cNvPr>
            <p:cNvSpPr/>
            <p:nvPr/>
          </p:nvSpPr>
          <p:spPr>
            <a:xfrm>
              <a:off x="6959600" y="3014133"/>
              <a:ext cx="122767" cy="179917"/>
            </a:xfrm>
            <a:custGeom>
              <a:avLst/>
              <a:gdLst>
                <a:gd name="connsiteX0" fmla="*/ 122767 w 122767"/>
                <a:gd name="connsiteY0" fmla="*/ 0 h 179917"/>
                <a:gd name="connsiteX1" fmla="*/ 0 w 122767"/>
                <a:gd name="connsiteY1" fmla="*/ 179917 h 17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767" h="179917">
                  <a:moveTo>
                    <a:pt x="122767" y="0"/>
                  </a:moveTo>
                  <a:lnTo>
                    <a:pt x="0" y="1799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92">
              <a:extLst>
                <a:ext uri="{FF2B5EF4-FFF2-40B4-BE49-F238E27FC236}">
                  <a16:creationId xmlns:a16="http://schemas.microsoft.com/office/drawing/2014/main" id="{8568E9F6-C639-43D9-8FC8-64EE1861D120}"/>
                </a:ext>
              </a:extLst>
            </p:cNvPr>
            <p:cNvSpPr/>
            <p:nvPr/>
          </p:nvSpPr>
          <p:spPr>
            <a:xfrm>
              <a:off x="6248400" y="3272367"/>
              <a:ext cx="651933" cy="194733"/>
            </a:xfrm>
            <a:custGeom>
              <a:avLst/>
              <a:gdLst>
                <a:gd name="connsiteX0" fmla="*/ 651933 w 651933"/>
                <a:gd name="connsiteY0" fmla="*/ 0 h 194733"/>
                <a:gd name="connsiteX1" fmla="*/ 0 w 651933"/>
                <a:gd name="connsiteY1" fmla="*/ 194733 h 19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933" h="194733">
                  <a:moveTo>
                    <a:pt x="651933" y="0"/>
                  </a:moveTo>
                  <a:lnTo>
                    <a:pt x="0" y="19473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자유형 93">
              <a:extLst>
                <a:ext uri="{FF2B5EF4-FFF2-40B4-BE49-F238E27FC236}">
                  <a16:creationId xmlns:a16="http://schemas.microsoft.com/office/drawing/2014/main" id="{07D0D822-20B3-4C99-B577-1623F0D636E2}"/>
                </a:ext>
              </a:extLst>
            </p:cNvPr>
            <p:cNvSpPr/>
            <p:nvPr/>
          </p:nvSpPr>
          <p:spPr>
            <a:xfrm>
              <a:off x="6273800" y="3145367"/>
              <a:ext cx="285750" cy="262466"/>
            </a:xfrm>
            <a:custGeom>
              <a:avLst/>
              <a:gdLst>
                <a:gd name="connsiteX0" fmla="*/ 0 w 285750"/>
                <a:gd name="connsiteY0" fmla="*/ 262466 h 262466"/>
                <a:gd name="connsiteX1" fmla="*/ 285750 w 285750"/>
                <a:gd name="connsiteY1" fmla="*/ 0 h 26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" h="262466">
                  <a:moveTo>
                    <a:pt x="0" y="262466"/>
                  </a:moveTo>
                  <a:lnTo>
                    <a:pt x="285750" y="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자유형 94">
              <a:extLst>
                <a:ext uri="{FF2B5EF4-FFF2-40B4-BE49-F238E27FC236}">
                  <a16:creationId xmlns:a16="http://schemas.microsoft.com/office/drawing/2014/main" id="{A43DF877-F631-43A0-9909-27F81D1DCA80}"/>
                </a:ext>
              </a:extLst>
            </p:cNvPr>
            <p:cNvSpPr/>
            <p:nvPr/>
          </p:nvSpPr>
          <p:spPr>
            <a:xfrm>
              <a:off x="5789083" y="3414183"/>
              <a:ext cx="359834" cy="2117"/>
            </a:xfrm>
            <a:custGeom>
              <a:avLst/>
              <a:gdLst>
                <a:gd name="connsiteX0" fmla="*/ 0 w 359834"/>
                <a:gd name="connsiteY0" fmla="*/ 0 h 2117"/>
                <a:gd name="connsiteX1" fmla="*/ 359834 w 359834"/>
                <a:gd name="connsiteY1" fmla="*/ 2117 h 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34" h="2117">
                  <a:moveTo>
                    <a:pt x="0" y="0"/>
                  </a:moveTo>
                  <a:lnTo>
                    <a:pt x="359834" y="21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28B48D9-205E-4A4B-A56D-2C3F9BE77DA3}"/>
                </a:ext>
              </a:extLst>
            </p:cNvPr>
            <p:cNvSpPr/>
            <p:nvPr/>
          </p:nvSpPr>
          <p:spPr>
            <a:xfrm>
              <a:off x="5658063" y="3343910"/>
              <a:ext cx="131657" cy="13165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자유형 96">
              <a:extLst>
                <a:ext uri="{FF2B5EF4-FFF2-40B4-BE49-F238E27FC236}">
                  <a16:creationId xmlns:a16="http://schemas.microsoft.com/office/drawing/2014/main" id="{69D378FA-3970-4156-B853-9DE58165E8CC}"/>
                </a:ext>
              </a:extLst>
            </p:cNvPr>
            <p:cNvSpPr/>
            <p:nvPr/>
          </p:nvSpPr>
          <p:spPr>
            <a:xfrm>
              <a:off x="2374900" y="5173133"/>
              <a:ext cx="400050" cy="410634"/>
            </a:xfrm>
            <a:custGeom>
              <a:avLst/>
              <a:gdLst>
                <a:gd name="connsiteX0" fmla="*/ 0 w 400050"/>
                <a:gd name="connsiteY0" fmla="*/ 215900 h 410634"/>
                <a:gd name="connsiteX1" fmla="*/ 82550 w 400050"/>
                <a:gd name="connsiteY1" fmla="*/ 0 h 410634"/>
                <a:gd name="connsiteX2" fmla="*/ 400050 w 400050"/>
                <a:gd name="connsiteY2" fmla="*/ 124884 h 410634"/>
                <a:gd name="connsiteX3" fmla="*/ 6350 w 400050"/>
                <a:gd name="connsiteY3" fmla="*/ 270934 h 410634"/>
                <a:gd name="connsiteX4" fmla="*/ 374650 w 400050"/>
                <a:gd name="connsiteY4" fmla="*/ 410634 h 41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10634">
                  <a:moveTo>
                    <a:pt x="0" y="215900"/>
                  </a:moveTo>
                  <a:lnTo>
                    <a:pt x="82550" y="0"/>
                  </a:lnTo>
                  <a:lnTo>
                    <a:pt x="400050" y="124884"/>
                  </a:lnTo>
                  <a:lnTo>
                    <a:pt x="6350" y="270934"/>
                  </a:lnTo>
                  <a:lnTo>
                    <a:pt x="374650" y="410634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325BD74-48BE-4870-93CD-80191AABC7BE}"/>
                </a:ext>
              </a:extLst>
            </p:cNvPr>
            <p:cNvSpPr/>
            <p:nvPr/>
          </p:nvSpPr>
          <p:spPr>
            <a:xfrm>
              <a:off x="2224406" y="5348394"/>
              <a:ext cx="212724" cy="21272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1EB61D9-8504-4B74-A58D-979E44CD542A}"/>
                </a:ext>
              </a:extLst>
            </p:cNvPr>
            <p:cNvSpPr/>
            <p:nvPr/>
          </p:nvSpPr>
          <p:spPr>
            <a:xfrm>
              <a:off x="2675255" y="5477933"/>
              <a:ext cx="315171" cy="31517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260D3D8-0AE0-4A44-86D8-CACF91DBBCDE}"/>
                </a:ext>
              </a:extLst>
            </p:cNvPr>
            <p:cNvSpPr/>
            <p:nvPr/>
          </p:nvSpPr>
          <p:spPr>
            <a:xfrm>
              <a:off x="2694306" y="5179060"/>
              <a:ext cx="180340" cy="18034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3AB93C0-1E72-47CD-8E4B-CF19C17F9DC5}"/>
                </a:ext>
              </a:extLst>
            </p:cNvPr>
            <p:cNvSpPr/>
            <p:nvPr/>
          </p:nvSpPr>
          <p:spPr>
            <a:xfrm>
              <a:off x="2404851" y="5126566"/>
              <a:ext cx="105515" cy="105515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자유형 101">
              <a:extLst>
                <a:ext uri="{FF2B5EF4-FFF2-40B4-BE49-F238E27FC236}">
                  <a16:creationId xmlns:a16="http://schemas.microsoft.com/office/drawing/2014/main" id="{4B9AF8BD-0524-451E-858C-A57F481CCB65}"/>
                </a:ext>
              </a:extLst>
            </p:cNvPr>
            <p:cNvSpPr/>
            <p:nvPr/>
          </p:nvSpPr>
          <p:spPr>
            <a:xfrm>
              <a:off x="3679825" y="5029200"/>
              <a:ext cx="285750" cy="412750"/>
            </a:xfrm>
            <a:custGeom>
              <a:avLst/>
              <a:gdLst>
                <a:gd name="connsiteX0" fmla="*/ 3175 w 285750"/>
                <a:gd name="connsiteY0" fmla="*/ 219075 h 412750"/>
                <a:gd name="connsiteX1" fmla="*/ 50800 w 285750"/>
                <a:gd name="connsiteY1" fmla="*/ 0 h 412750"/>
                <a:gd name="connsiteX2" fmla="*/ 285750 w 285750"/>
                <a:gd name="connsiteY2" fmla="*/ 133350 h 412750"/>
                <a:gd name="connsiteX3" fmla="*/ 0 w 285750"/>
                <a:gd name="connsiteY3" fmla="*/ 276225 h 412750"/>
                <a:gd name="connsiteX4" fmla="*/ 257175 w 285750"/>
                <a:gd name="connsiteY4" fmla="*/ 412750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412750">
                  <a:moveTo>
                    <a:pt x="3175" y="219075"/>
                  </a:moveTo>
                  <a:lnTo>
                    <a:pt x="50800" y="0"/>
                  </a:lnTo>
                  <a:lnTo>
                    <a:pt x="285750" y="133350"/>
                  </a:lnTo>
                  <a:lnTo>
                    <a:pt x="0" y="276225"/>
                  </a:lnTo>
                  <a:lnTo>
                    <a:pt x="257175" y="41275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0BA3B839-B9EA-4EEF-AC6F-267051C7389A}"/>
                </a:ext>
              </a:extLst>
            </p:cNvPr>
            <p:cNvSpPr/>
            <p:nvPr/>
          </p:nvSpPr>
          <p:spPr>
            <a:xfrm>
              <a:off x="3557906" y="5227744"/>
              <a:ext cx="168580" cy="16858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FCDAAB4-7E9F-4714-9AD9-FA5F969402A8}"/>
                </a:ext>
              </a:extLst>
            </p:cNvPr>
            <p:cNvSpPr/>
            <p:nvPr/>
          </p:nvSpPr>
          <p:spPr>
            <a:xfrm>
              <a:off x="3879680" y="5378450"/>
              <a:ext cx="249767" cy="24976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FAE6F7D-1C17-4727-94FC-9BAAAB0E8879}"/>
                </a:ext>
              </a:extLst>
            </p:cNvPr>
            <p:cNvSpPr/>
            <p:nvPr/>
          </p:nvSpPr>
          <p:spPr>
            <a:xfrm>
              <a:off x="3897631" y="5061585"/>
              <a:ext cx="142916" cy="14291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11AA61-BC7B-473D-8E78-FB33153CCFE4}"/>
                </a:ext>
              </a:extLst>
            </p:cNvPr>
            <p:cNvSpPr/>
            <p:nvPr/>
          </p:nvSpPr>
          <p:spPr>
            <a:xfrm>
              <a:off x="3697076" y="4999566"/>
              <a:ext cx="83619" cy="836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 106">
              <a:extLst>
                <a:ext uri="{FF2B5EF4-FFF2-40B4-BE49-F238E27FC236}">
                  <a16:creationId xmlns:a16="http://schemas.microsoft.com/office/drawing/2014/main" id="{5D9596C9-66C6-4B23-BB77-4B867D2A5877}"/>
                </a:ext>
              </a:extLst>
            </p:cNvPr>
            <p:cNvSpPr/>
            <p:nvPr/>
          </p:nvSpPr>
          <p:spPr>
            <a:xfrm>
              <a:off x="4373033" y="4453467"/>
              <a:ext cx="211667" cy="361950"/>
            </a:xfrm>
            <a:custGeom>
              <a:avLst/>
              <a:gdLst>
                <a:gd name="connsiteX0" fmla="*/ 186267 w 211667"/>
                <a:gd name="connsiteY0" fmla="*/ 74083 h 361950"/>
                <a:gd name="connsiteX1" fmla="*/ 33867 w 211667"/>
                <a:gd name="connsiteY1" fmla="*/ 0 h 361950"/>
                <a:gd name="connsiteX2" fmla="*/ 211667 w 211667"/>
                <a:gd name="connsiteY2" fmla="*/ 361950 h 361950"/>
                <a:gd name="connsiteX3" fmla="*/ 0 w 211667"/>
                <a:gd name="connsiteY3" fmla="*/ 192616 h 361950"/>
                <a:gd name="connsiteX4" fmla="*/ 186267 w 211667"/>
                <a:gd name="connsiteY4" fmla="*/ 7408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667" h="361950">
                  <a:moveTo>
                    <a:pt x="186267" y="74083"/>
                  </a:moveTo>
                  <a:lnTo>
                    <a:pt x="33867" y="0"/>
                  </a:lnTo>
                  <a:lnTo>
                    <a:pt x="211667" y="361950"/>
                  </a:lnTo>
                  <a:lnTo>
                    <a:pt x="0" y="192616"/>
                  </a:lnTo>
                  <a:lnTo>
                    <a:pt x="186267" y="74083"/>
                  </a:lnTo>
                  <a:close/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DA340D0-1A78-49F7-9E8C-FBDFEF6A12C4}"/>
                </a:ext>
              </a:extLst>
            </p:cNvPr>
            <p:cNvSpPr/>
            <p:nvPr/>
          </p:nvSpPr>
          <p:spPr>
            <a:xfrm>
              <a:off x="4516226" y="4475691"/>
              <a:ext cx="83619" cy="836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BADFCB0-D58A-447C-A828-E26FB5F52258}"/>
                </a:ext>
              </a:extLst>
            </p:cNvPr>
            <p:cNvSpPr/>
            <p:nvPr/>
          </p:nvSpPr>
          <p:spPr>
            <a:xfrm>
              <a:off x="4313026" y="4624916"/>
              <a:ext cx="83619" cy="836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60EBDE5-06EB-44BD-A572-309DABCB7B3D}"/>
                </a:ext>
              </a:extLst>
            </p:cNvPr>
            <p:cNvSpPr/>
            <p:nvPr/>
          </p:nvSpPr>
          <p:spPr>
            <a:xfrm>
              <a:off x="4509876" y="4751916"/>
              <a:ext cx="128059" cy="12805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76FB50F-5267-4E23-8C2B-57FDE5F1F0AF}"/>
                </a:ext>
              </a:extLst>
            </p:cNvPr>
            <p:cNvSpPr/>
            <p:nvPr/>
          </p:nvSpPr>
          <p:spPr>
            <a:xfrm>
              <a:off x="4388701" y="4433882"/>
              <a:ext cx="45719" cy="4571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0BAA8BB-F560-4F3C-9CD1-47D3407CB5D3}"/>
                </a:ext>
              </a:extLst>
            </p:cNvPr>
            <p:cNvSpPr/>
            <p:nvPr/>
          </p:nvSpPr>
          <p:spPr>
            <a:xfrm>
              <a:off x="4169673" y="4358852"/>
              <a:ext cx="661407" cy="558588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lgDashDotDot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E7FDAEC-B771-44CB-8E2B-9D5D5E3495F7}"/>
                </a:ext>
              </a:extLst>
            </p:cNvPr>
            <p:cNvSpPr/>
            <p:nvPr/>
          </p:nvSpPr>
          <p:spPr>
            <a:xfrm>
              <a:off x="3479800" y="4916381"/>
              <a:ext cx="860425" cy="73194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lgDashDotDot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47B79FC-067C-467F-9109-BE97DE485D68}"/>
                </a:ext>
              </a:extLst>
            </p:cNvPr>
            <p:cNvSpPr/>
            <p:nvPr/>
          </p:nvSpPr>
          <p:spPr>
            <a:xfrm>
              <a:off x="2163234" y="4965700"/>
              <a:ext cx="1028700" cy="91440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lgDashDotDot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자유형 114">
              <a:extLst>
                <a:ext uri="{FF2B5EF4-FFF2-40B4-BE49-F238E27FC236}">
                  <a16:creationId xmlns:a16="http://schemas.microsoft.com/office/drawing/2014/main" id="{B135386C-7912-4898-88EB-89B0799F8DE9}"/>
                </a:ext>
              </a:extLst>
            </p:cNvPr>
            <p:cNvSpPr/>
            <p:nvPr/>
          </p:nvSpPr>
          <p:spPr>
            <a:xfrm>
              <a:off x="2874433" y="5274733"/>
              <a:ext cx="605367" cy="12700"/>
            </a:xfrm>
            <a:custGeom>
              <a:avLst/>
              <a:gdLst>
                <a:gd name="connsiteX0" fmla="*/ 0 w 605367"/>
                <a:gd name="connsiteY0" fmla="*/ 0 h 12700"/>
                <a:gd name="connsiteX1" fmla="*/ 605367 w 605367"/>
                <a:gd name="connsiteY1" fmla="*/ 12700 h 12700"/>
                <a:gd name="connsiteX2" fmla="*/ 605367 w 605367"/>
                <a:gd name="connsiteY2" fmla="*/ 1270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367" h="12700">
                  <a:moveTo>
                    <a:pt x="0" y="0"/>
                  </a:moveTo>
                  <a:lnTo>
                    <a:pt x="605367" y="12700"/>
                  </a:lnTo>
                  <a:lnTo>
                    <a:pt x="605367" y="1270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자유형 115">
              <a:extLst>
                <a:ext uri="{FF2B5EF4-FFF2-40B4-BE49-F238E27FC236}">
                  <a16:creationId xmlns:a16="http://schemas.microsoft.com/office/drawing/2014/main" id="{3FFEF667-239D-40DB-A9DC-6DA805D47994}"/>
                </a:ext>
              </a:extLst>
            </p:cNvPr>
            <p:cNvSpPr/>
            <p:nvPr/>
          </p:nvSpPr>
          <p:spPr>
            <a:xfrm>
              <a:off x="2552700" y="2777067"/>
              <a:ext cx="211667" cy="2357966"/>
            </a:xfrm>
            <a:custGeom>
              <a:avLst/>
              <a:gdLst>
                <a:gd name="connsiteX0" fmla="*/ 0 w 211667"/>
                <a:gd name="connsiteY0" fmla="*/ 0 h 2357966"/>
                <a:gd name="connsiteX1" fmla="*/ 211667 w 211667"/>
                <a:gd name="connsiteY1" fmla="*/ 2357966 h 235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7" h="2357966">
                  <a:moveTo>
                    <a:pt x="0" y="0"/>
                  </a:moveTo>
                  <a:lnTo>
                    <a:pt x="211667" y="2357966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lg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자유형 116">
              <a:extLst>
                <a:ext uri="{FF2B5EF4-FFF2-40B4-BE49-F238E27FC236}">
                  <a16:creationId xmlns:a16="http://schemas.microsoft.com/office/drawing/2014/main" id="{0F36B071-74D7-4923-911A-6C9E4744A945}"/>
                </a:ext>
              </a:extLst>
            </p:cNvPr>
            <p:cNvSpPr/>
            <p:nvPr/>
          </p:nvSpPr>
          <p:spPr>
            <a:xfrm>
              <a:off x="2806700" y="3187700"/>
              <a:ext cx="338667" cy="1934633"/>
            </a:xfrm>
            <a:custGeom>
              <a:avLst/>
              <a:gdLst>
                <a:gd name="connsiteX0" fmla="*/ 338667 w 338667"/>
                <a:gd name="connsiteY0" fmla="*/ 0 h 1934633"/>
                <a:gd name="connsiteX1" fmla="*/ 0 w 338667"/>
                <a:gd name="connsiteY1" fmla="*/ 1934633 h 19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667" h="1934633">
                  <a:moveTo>
                    <a:pt x="338667" y="0"/>
                  </a:moveTo>
                  <a:lnTo>
                    <a:pt x="0" y="193463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자유형 117">
              <a:extLst>
                <a:ext uri="{FF2B5EF4-FFF2-40B4-BE49-F238E27FC236}">
                  <a16:creationId xmlns:a16="http://schemas.microsoft.com/office/drawing/2014/main" id="{F9A189DE-EBCE-4138-9FEA-DBCD601DAE36}"/>
                </a:ext>
              </a:extLst>
            </p:cNvPr>
            <p:cNvSpPr/>
            <p:nvPr/>
          </p:nvSpPr>
          <p:spPr>
            <a:xfrm>
              <a:off x="3678767" y="3458517"/>
              <a:ext cx="276226" cy="1429120"/>
            </a:xfrm>
            <a:custGeom>
              <a:avLst/>
              <a:gdLst>
                <a:gd name="connsiteX0" fmla="*/ 338667 w 338667"/>
                <a:gd name="connsiteY0" fmla="*/ 0 h 1934633"/>
                <a:gd name="connsiteX1" fmla="*/ 0 w 338667"/>
                <a:gd name="connsiteY1" fmla="*/ 1934633 h 19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667" h="1934633">
                  <a:moveTo>
                    <a:pt x="338667" y="0"/>
                  </a:moveTo>
                  <a:lnTo>
                    <a:pt x="0" y="193463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자유형 118">
              <a:extLst>
                <a:ext uri="{FF2B5EF4-FFF2-40B4-BE49-F238E27FC236}">
                  <a16:creationId xmlns:a16="http://schemas.microsoft.com/office/drawing/2014/main" id="{D4FE8990-FDB4-4773-98BC-9CC66B0E320C}"/>
                </a:ext>
              </a:extLst>
            </p:cNvPr>
            <p:cNvSpPr/>
            <p:nvPr/>
          </p:nvSpPr>
          <p:spPr>
            <a:xfrm>
              <a:off x="4255558" y="2983441"/>
              <a:ext cx="252942" cy="1450441"/>
            </a:xfrm>
            <a:custGeom>
              <a:avLst/>
              <a:gdLst>
                <a:gd name="connsiteX0" fmla="*/ 0 w 211667"/>
                <a:gd name="connsiteY0" fmla="*/ 0 h 2357966"/>
                <a:gd name="connsiteX1" fmla="*/ 211667 w 211667"/>
                <a:gd name="connsiteY1" fmla="*/ 2357966 h 235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7" h="2357966">
                  <a:moveTo>
                    <a:pt x="0" y="0"/>
                  </a:moveTo>
                  <a:lnTo>
                    <a:pt x="211667" y="2357966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lg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DBC0056-A81C-4289-9023-EE3A1780A75F}"/>
                </a:ext>
              </a:extLst>
            </p:cNvPr>
            <p:cNvSpPr/>
            <p:nvPr/>
          </p:nvSpPr>
          <p:spPr>
            <a:xfrm>
              <a:off x="3295651" y="2771774"/>
              <a:ext cx="1208616" cy="871949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EF1A8A7-7FFB-4C5C-84E2-3381C98EC347}"/>
                </a:ext>
              </a:extLst>
            </p:cNvPr>
            <p:cNvSpPr/>
            <p:nvPr/>
          </p:nvSpPr>
          <p:spPr>
            <a:xfrm>
              <a:off x="8654666" y="3652190"/>
              <a:ext cx="704173" cy="317249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0292679-FE26-4608-BB32-B11BFA2FB32D}"/>
                </a:ext>
              </a:extLst>
            </p:cNvPr>
            <p:cNvSpPr/>
            <p:nvPr/>
          </p:nvSpPr>
          <p:spPr>
            <a:xfrm>
              <a:off x="4109433" y="4239894"/>
              <a:ext cx="1925184" cy="1185121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D155573-6A8D-408C-9377-58E1C4DBA7D5}"/>
                </a:ext>
              </a:extLst>
            </p:cNvPr>
            <p:cNvSpPr/>
            <p:nvPr/>
          </p:nvSpPr>
          <p:spPr>
            <a:xfrm>
              <a:off x="2988734" y="3960972"/>
              <a:ext cx="3335866" cy="2092695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TextBox 73">
              <a:extLst>
                <a:ext uri="{FF2B5EF4-FFF2-40B4-BE49-F238E27FC236}">
                  <a16:creationId xmlns:a16="http://schemas.microsoft.com/office/drawing/2014/main" id="{2E3238DD-856A-4F26-B0DF-73E528A22908}"/>
                </a:ext>
              </a:extLst>
            </p:cNvPr>
            <p:cNvSpPr txBox="1"/>
            <p:nvPr/>
          </p:nvSpPr>
          <p:spPr>
            <a:xfrm>
              <a:off x="949848" y="1469144"/>
              <a:ext cx="1245196" cy="1120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Network/Social/ Service Layer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TextBox 74">
              <a:extLst>
                <a:ext uri="{FF2B5EF4-FFF2-40B4-BE49-F238E27FC236}">
                  <a16:creationId xmlns:a16="http://schemas.microsoft.com/office/drawing/2014/main" id="{1F4555FA-C0CE-48A9-82FB-B92754861221}"/>
                </a:ext>
              </a:extLst>
            </p:cNvPr>
            <p:cNvSpPr txBox="1"/>
            <p:nvPr/>
          </p:nvSpPr>
          <p:spPr>
            <a:xfrm>
              <a:off x="745265" y="4106696"/>
              <a:ext cx="1864114" cy="627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2805FB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Physical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b="1" noProof="0" dirty="0">
                  <a:solidFill>
                    <a:srgbClr val="2805FB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Smart Devices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805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BC7D5192-2E19-42B1-A9FE-77932C52CE1B}"/>
                </a:ext>
              </a:extLst>
            </p:cNvPr>
            <p:cNvSpPr txBox="1"/>
            <p:nvPr/>
          </p:nvSpPr>
          <p:spPr>
            <a:xfrm>
              <a:off x="5518228" y="1858764"/>
              <a:ext cx="2296593" cy="336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Online Social Networks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TextBox 76">
              <a:extLst>
                <a:ext uri="{FF2B5EF4-FFF2-40B4-BE49-F238E27FC236}">
                  <a16:creationId xmlns:a16="http://schemas.microsoft.com/office/drawing/2014/main" id="{EBAFB7AC-2EFC-41AA-8BD1-8E4DA5E9F50D}"/>
                </a:ext>
              </a:extLst>
            </p:cNvPr>
            <p:cNvSpPr txBox="1"/>
            <p:nvPr/>
          </p:nvSpPr>
          <p:spPr>
            <a:xfrm>
              <a:off x="2489986" y="2239939"/>
              <a:ext cx="2380467" cy="336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Virtual node community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TextBox 77">
              <a:extLst>
                <a:ext uri="{FF2B5EF4-FFF2-40B4-BE49-F238E27FC236}">
                  <a16:creationId xmlns:a16="http://schemas.microsoft.com/office/drawing/2014/main" id="{757365DC-389C-4FF4-8D2B-6FD4B4917A3F}"/>
                </a:ext>
              </a:extLst>
            </p:cNvPr>
            <p:cNvSpPr txBox="1"/>
            <p:nvPr/>
          </p:nvSpPr>
          <p:spPr>
            <a:xfrm>
              <a:off x="4705843" y="2249177"/>
              <a:ext cx="1350381" cy="53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Family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Relationship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TextBox 78">
              <a:extLst>
                <a:ext uri="{FF2B5EF4-FFF2-40B4-BE49-F238E27FC236}">
                  <a16:creationId xmlns:a16="http://schemas.microsoft.com/office/drawing/2014/main" id="{B081EEFB-975C-4BB5-ADA6-FCC148C02E93}"/>
                </a:ext>
              </a:extLst>
            </p:cNvPr>
            <p:cNvSpPr txBox="1"/>
            <p:nvPr/>
          </p:nvSpPr>
          <p:spPr>
            <a:xfrm>
              <a:off x="6705203" y="2325339"/>
              <a:ext cx="1350381" cy="53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Friend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Relationship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TextBox 79">
              <a:extLst>
                <a:ext uri="{FF2B5EF4-FFF2-40B4-BE49-F238E27FC236}">
                  <a16:creationId xmlns:a16="http://schemas.microsoft.com/office/drawing/2014/main" id="{FF90C2AA-A9BD-4581-B6F9-8C431FC4A495}"/>
                </a:ext>
              </a:extLst>
            </p:cNvPr>
            <p:cNvSpPr txBox="1"/>
            <p:nvPr/>
          </p:nvSpPr>
          <p:spPr>
            <a:xfrm>
              <a:off x="6280569" y="4879975"/>
              <a:ext cx="1392318" cy="604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Time : T=</a:t>
              </a:r>
              <a:r>
                <a:rPr kumimoji="0" lang="en-US" altLang="ko-KR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Position:P2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오른쪽 화살표 131">
              <a:extLst>
                <a:ext uri="{FF2B5EF4-FFF2-40B4-BE49-F238E27FC236}">
                  <a16:creationId xmlns:a16="http://schemas.microsoft.com/office/drawing/2014/main" id="{64058B63-1227-4EEA-886A-DF3ABA41644F}"/>
                </a:ext>
              </a:extLst>
            </p:cNvPr>
            <p:cNvSpPr/>
            <p:nvPr/>
          </p:nvSpPr>
          <p:spPr>
            <a:xfrm rot="10800000">
              <a:off x="7791895" y="5122333"/>
              <a:ext cx="770910" cy="321105"/>
            </a:xfrm>
            <a:prstGeom prst="rightArrow">
              <a:avLst>
                <a:gd name="adj1" fmla="val 28907"/>
                <a:gd name="adj2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TextBox 82">
              <a:extLst>
                <a:ext uri="{FF2B5EF4-FFF2-40B4-BE49-F238E27FC236}">
                  <a16:creationId xmlns:a16="http://schemas.microsoft.com/office/drawing/2014/main" id="{3C4F646D-2A8A-4405-8121-E22F78B73496}"/>
                </a:ext>
              </a:extLst>
            </p:cNvPr>
            <p:cNvSpPr txBox="1"/>
            <p:nvPr/>
          </p:nvSpPr>
          <p:spPr>
            <a:xfrm>
              <a:off x="7811434" y="4847577"/>
              <a:ext cx="1027989" cy="369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Activity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TextBox 83">
              <a:extLst>
                <a:ext uri="{FF2B5EF4-FFF2-40B4-BE49-F238E27FC236}">
                  <a16:creationId xmlns:a16="http://schemas.microsoft.com/office/drawing/2014/main" id="{720DF03B-0B41-4C4C-A3AA-7A5241F1EBBE}"/>
                </a:ext>
              </a:extLst>
            </p:cNvPr>
            <p:cNvSpPr txBox="1"/>
            <p:nvPr/>
          </p:nvSpPr>
          <p:spPr>
            <a:xfrm>
              <a:off x="8376972" y="5378450"/>
              <a:ext cx="1528614" cy="604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Time : T=i-1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Position:P1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FB8D899B-7F36-4DAA-992A-418ECEBBA7DD}"/>
                </a:ext>
              </a:extLst>
            </p:cNvPr>
            <p:cNvSpPr/>
            <p:nvPr/>
          </p:nvSpPr>
          <p:spPr>
            <a:xfrm>
              <a:off x="8610627" y="2983441"/>
              <a:ext cx="704173" cy="475076"/>
            </a:xfrm>
            <a:prstGeom prst="ellipse">
              <a:avLst/>
            </a:prstGeom>
            <a:solidFill>
              <a:srgbClr val="EBECE9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자유형 135">
              <a:extLst>
                <a:ext uri="{FF2B5EF4-FFF2-40B4-BE49-F238E27FC236}">
                  <a16:creationId xmlns:a16="http://schemas.microsoft.com/office/drawing/2014/main" id="{005C889F-BEAD-44DB-BE2F-811DCC111699}"/>
                </a:ext>
              </a:extLst>
            </p:cNvPr>
            <p:cNvSpPr/>
            <p:nvPr/>
          </p:nvSpPr>
          <p:spPr>
            <a:xfrm>
              <a:off x="8741833" y="2785533"/>
              <a:ext cx="605367" cy="12700"/>
            </a:xfrm>
            <a:custGeom>
              <a:avLst/>
              <a:gdLst>
                <a:gd name="connsiteX0" fmla="*/ 0 w 605367"/>
                <a:gd name="connsiteY0" fmla="*/ 0 h 12700"/>
                <a:gd name="connsiteX1" fmla="*/ 605367 w 605367"/>
                <a:gd name="connsiteY1" fmla="*/ 12700 h 12700"/>
                <a:gd name="connsiteX2" fmla="*/ 605367 w 605367"/>
                <a:gd name="connsiteY2" fmla="*/ 1270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367" h="12700">
                  <a:moveTo>
                    <a:pt x="0" y="0"/>
                  </a:moveTo>
                  <a:lnTo>
                    <a:pt x="605367" y="12700"/>
                  </a:lnTo>
                  <a:lnTo>
                    <a:pt x="605367" y="1270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자유형 136">
              <a:extLst>
                <a:ext uri="{FF2B5EF4-FFF2-40B4-BE49-F238E27FC236}">
                  <a16:creationId xmlns:a16="http://schemas.microsoft.com/office/drawing/2014/main" id="{08457A70-0CE7-4FCC-AE83-F44290D2B283}"/>
                </a:ext>
              </a:extLst>
            </p:cNvPr>
            <p:cNvSpPr/>
            <p:nvPr/>
          </p:nvSpPr>
          <p:spPr>
            <a:xfrm rot="20822791" flipH="1" flipV="1">
              <a:off x="8703737" y="2304763"/>
              <a:ext cx="646632" cy="148983"/>
            </a:xfrm>
            <a:custGeom>
              <a:avLst/>
              <a:gdLst>
                <a:gd name="connsiteX0" fmla="*/ 0 w 211667"/>
                <a:gd name="connsiteY0" fmla="*/ 0 h 2357966"/>
                <a:gd name="connsiteX1" fmla="*/ 211667 w 211667"/>
                <a:gd name="connsiteY1" fmla="*/ 2357966 h 235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7" h="2357966">
                  <a:moveTo>
                    <a:pt x="0" y="0"/>
                  </a:moveTo>
                  <a:lnTo>
                    <a:pt x="211667" y="2357966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lg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637566C-93DA-46C9-9399-3E248292DD3F}"/>
                </a:ext>
              </a:extLst>
            </p:cNvPr>
            <p:cNvSpPr/>
            <p:nvPr/>
          </p:nvSpPr>
          <p:spPr>
            <a:xfrm>
              <a:off x="8843756" y="1882238"/>
              <a:ext cx="211344" cy="2113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자유형 138">
              <a:extLst>
                <a:ext uri="{FF2B5EF4-FFF2-40B4-BE49-F238E27FC236}">
                  <a16:creationId xmlns:a16="http://schemas.microsoft.com/office/drawing/2014/main" id="{AC8E4F80-AC1B-4A62-A96C-74D8CBEE84A3}"/>
                </a:ext>
              </a:extLst>
            </p:cNvPr>
            <p:cNvSpPr/>
            <p:nvPr/>
          </p:nvSpPr>
          <p:spPr>
            <a:xfrm>
              <a:off x="3283995" y="2467928"/>
              <a:ext cx="2711391" cy="776471"/>
            </a:xfrm>
            <a:custGeom>
              <a:avLst/>
              <a:gdLst>
                <a:gd name="connsiteX0" fmla="*/ 818105 w 2711391"/>
                <a:gd name="connsiteY0" fmla="*/ 127105 h 776471"/>
                <a:gd name="connsiteX1" fmla="*/ 754605 w 2711391"/>
                <a:gd name="connsiteY1" fmla="*/ 72072 h 776471"/>
                <a:gd name="connsiteX2" fmla="*/ 627605 w 2711391"/>
                <a:gd name="connsiteY2" fmla="*/ 63605 h 776471"/>
                <a:gd name="connsiteX3" fmla="*/ 521772 w 2711391"/>
                <a:gd name="connsiteY3" fmla="*/ 72072 h 776471"/>
                <a:gd name="connsiteX4" fmla="*/ 356672 w 2711391"/>
                <a:gd name="connsiteY4" fmla="*/ 165205 h 776471"/>
                <a:gd name="connsiteX5" fmla="*/ 106905 w 2711391"/>
                <a:gd name="connsiteY5" fmla="*/ 347239 h 776471"/>
                <a:gd name="connsiteX6" fmla="*/ 30705 w 2711391"/>
                <a:gd name="connsiteY6" fmla="*/ 440372 h 776471"/>
                <a:gd name="connsiteX7" fmla="*/ 1072 w 2711391"/>
                <a:gd name="connsiteY7" fmla="*/ 546205 h 776471"/>
                <a:gd name="connsiteX8" fmla="*/ 64572 w 2711391"/>
                <a:gd name="connsiteY8" fmla="*/ 609705 h 776471"/>
                <a:gd name="connsiteX9" fmla="*/ 191572 w 2711391"/>
                <a:gd name="connsiteY9" fmla="*/ 656272 h 776471"/>
                <a:gd name="connsiteX10" fmla="*/ 547172 w 2711391"/>
                <a:gd name="connsiteY10" fmla="*/ 719772 h 776471"/>
                <a:gd name="connsiteX11" fmla="*/ 720738 w 2711391"/>
                <a:gd name="connsiteY11" fmla="*/ 724005 h 776471"/>
                <a:gd name="connsiteX12" fmla="*/ 923938 w 2711391"/>
                <a:gd name="connsiteY12" fmla="*/ 757872 h 776471"/>
                <a:gd name="connsiteX13" fmla="*/ 1093272 w 2711391"/>
                <a:gd name="connsiteY13" fmla="*/ 774805 h 776471"/>
                <a:gd name="connsiteX14" fmla="*/ 1304938 w 2711391"/>
                <a:gd name="connsiteY14" fmla="*/ 770572 h 776471"/>
                <a:gd name="connsiteX15" fmla="*/ 1470038 w 2711391"/>
                <a:gd name="connsiteY15" fmla="*/ 728239 h 776471"/>
                <a:gd name="connsiteX16" fmla="*/ 1626672 w 2711391"/>
                <a:gd name="connsiteY16" fmla="*/ 664739 h 776471"/>
                <a:gd name="connsiteX17" fmla="*/ 1770605 w 2711391"/>
                <a:gd name="connsiteY17" fmla="*/ 554672 h 776471"/>
                <a:gd name="connsiteX18" fmla="*/ 1884905 w 2711391"/>
                <a:gd name="connsiteY18" fmla="*/ 448839 h 776471"/>
                <a:gd name="connsiteX19" fmla="*/ 2024605 w 2711391"/>
                <a:gd name="connsiteY19" fmla="*/ 423439 h 776471"/>
                <a:gd name="connsiteX20" fmla="*/ 2219338 w 2711391"/>
                <a:gd name="connsiteY20" fmla="*/ 431905 h 776471"/>
                <a:gd name="connsiteX21" fmla="*/ 2405605 w 2711391"/>
                <a:gd name="connsiteY21" fmla="*/ 440372 h 776471"/>
                <a:gd name="connsiteX22" fmla="*/ 2511438 w 2711391"/>
                <a:gd name="connsiteY22" fmla="*/ 423439 h 776471"/>
                <a:gd name="connsiteX23" fmla="*/ 2617272 w 2711391"/>
                <a:gd name="connsiteY23" fmla="*/ 368405 h 776471"/>
                <a:gd name="connsiteX24" fmla="*/ 2680772 w 2711391"/>
                <a:gd name="connsiteY24" fmla="*/ 287972 h 776471"/>
                <a:gd name="connsiteX25" fmla="*/ 2710405 w 2711391"/>
                <a:gd name="connsiteY25" fmla="*/ 194839 h 776471"/>
                <a:gd name="connsiteX26" fmla="*/ 2646905 w 2711391"/>
                <a:gd name="connsiteY26" fmla="*/ 114405 h 776471"/>
                <a:gd name="connsiteX27" fmla="*/ 2511438 w 2711391"/>
                <a:gd name="connsiteY27" fmla="*/ 63605 h 776471"/>
                <a:gd name="connsiteX28" fmla="*/ 2295538 w 2711391"/>
                <a:gd name="connsiteY28" fmla="*/ 25505 h 776471"/>
                <a:gd name="connsiteX29" fmla="*/ 1939938 w 2711391"/>
                <a:gd name="connsiteY29" fmla="*/ 12805 h 776471"/>
                <a:gd name="connsiteX30" fmla="*/ 1563172 w 2711391"/>
                <a:gd name="connsiteY30" fmla="*/ 105 h 776471"/>
                <a:gd name="connsiteX31" fmla="*/ 1169472 w 2711391"/>
                <a:gd name="connsiteY31" fmla="*/ 8572 h 776471"/>
                <a:gd name="connsiteX32" fmla="*/ 1000138 w 2711391"/>
                <a:gd name="connsiteY32" fmla="*/ 38205 h 776471"/>
                <a:gd name="connsiteX33" fmla="*/ 818105 w 2711391"/>
                <a:gd name="connsiteY33" fmla="*/ 127105 h 77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11391" h="776471">
                  <a:moveTo>
                    <a:pt x="818105" y="127105"/>
                  </a:moveTo>
                  <a:cubicBezTo>
                    <a:pt x="777183" y="132749"/>
                    <a:pt x="786355" y="82655"/>
                    <a:pt x="754605" y="72072"/>
                  </a:cubicBezTo>
                  <a:cubicBezTo>
                    <a:pt x="722855" y="61489"/>
                    <a:pt x="666410" y="63605"/>
                    <a:pt x="627605" y="63605"/>
                  </a:cubicBezTo>
                  <a:cubicBezTo>
                    <a:pt x="588800" y="63605"/>
                    <a:pt x="566927" y="55139"/>
                    <a:pt x="521772" y="72072"/>
                  </a:cubicBezTo>
                  <a:cubicBezTo>
                    <a:pt x="476617" y="89005"/>
                    <a:pt x="425816" y="119344"/>
                    <a:pt x="356672" y="165205"/>
                  </a:cubicBezTo>
                  <a:cubicBezTo>
                    <a:pt x="287528" y="211066"/>
                    <a:pt x="161233" y="301378"/>
                    <a:pt x="106905" y="347239"/>
                  </a:cubicBezTo>
                  <a:cubicBezTo>
                    <a:pt x="52577" y="393100"/>
                    <a:pt x="48344" y="407211"/>
                    <a:pt x="30705" y="440372"/>
                  </a:cubicBezTo>
                  <a:cubicBezTo>
                    <a:pt x="13066" y="473533"/>
                    <a:pt x="-4573" y="517983"/>
                    <a:pt x="1072" y="546205"/>
                  </a:cubicBezTo>
                  <a:cubicBezTo>
                    <a:pt x="6716" y="574427"/>
                    <a:pt x="32822" y="591361"/>
                    <a:pt x="64572" y="609705"/>
                  </a:cubicBezTo>
                  <a:cubicBezTo>
                    <a:pt x="96322" y="628049"/>
                    <a:pt x="111139" y="637928"/>
                    <a:pt x="191572" y="656272"/>
                  </a:cubicBezTo>
                  <a:cubicBezTo>
                    <a:pt x="272005" y="674616"/>
                    <a:pt x="458978" y="708483"/>
                    <a:pt x="547172" y="719772"/>
                  </a:cubicBezTo>
                  <a:cubicBezTo>
                    <a:pt x="635366" y="731061"/>
                    <a:pt x="657944" y="717655"/>
                    <a:pt x="720738" y="724005"/>
                  </a:cubicBezTo>
                  <a:cubicBezTo>
                    <a:pt x="783532" y="730355"/>
                    <a:pt x="861849" y="749405"/>
                    <a:pt x="923938" y="757872"/>
                  </a:cubicBezTo>
                  <a:cubicBezTo>
                    <a:pt x="986027" y="766339"/>
                    <a:pt x="1029772" y="772688"/>
                    <a:pt x="1093272" y="774805"/>
                  </a:cubicBezTo>
                  <a:cubicBezTo>
                    <a:pt x="1156772" y="776922"/>
                    <a:pt x="1242144" y="778333"/>
                    <a:pt x="1304938" y="770572"/>
                  </a:cubicBezTo>
                  <a:cubicBezTo>
                    <a:pt x="1367732" y="762811"/>
                    <a:pt x="1416416" y="745878"/>
                    <a:pt x="1470038" y="728239"/>
                  </a:cubicBezTo>
                  <a:cubicBezTo>
                    <a:pt x="1523660" y="710600"/>
                    <a:pt x="1576578" y="693667"/>
                    <a:pt x="1626672" y="664739"/>
                  </a:cubicBezTo>
                  <a:cubicBezTo>
                    <a:pt x="1676767" y="635811"/>
                    <a:pt x="1727566" y="590655"/>
                    <a:pt x="1770605" y="554672"/>
                  </a:cubicBezTo>
                  <a:cubicBezTo>
                    <a:pt x="1813644" y="518689"/>
                    <a:pt x="1842572" y="470711"/>
                    <a:pt x="1884905" y="448839"/>
                  </a:cubicBezTo>
                  <a:cubicBezTo>
                    <a:pt x="1927238" y="426967"/>
                    <a:pt x="1968866" y="426261"/>
                    <a:pt x="2024605" y="423439"/>
                  </a:cubicBezTo>
                  <a:lnTo>
                    <a:pt x="2219338" y="431905"/>
                  </a:lnTo>
                  <a:cubicBezTo>
                    <a:pt x="2282838" y="434727"/>
                    <a:pt x="2356922" y="441783"/>
                    <a:pt x="2405605" y="440372"/>
                  </a:cubicBezTo>
                  <a:cubicBezTo>
                    <a:pt x="2454288" y="438961"/>
                    <a:pt x="2476160" y="435434"/>
                    <a:pt x="2511438" y="423439"/>
                  </a:cubicBezTo>
                  <a:cubicBezTo>
                    <a:pt x="2546716" y="411445"/>
                    <a:pt x="2589050" y="390983"/>
                    <a:pt x="2617272" y="368405"/>
                  </a:cubicBezTo>
                  <a:cubicBezTo>
                    <a:pt x="2645494" y="345827"/>
                    <a:pt x="2665250" y="316900"/>
                    <a:pt x="2680772" y="287972"/>
                  </a:cubicBezTo>
                  <a:cubicBezTo>
                    <a:pt x="2696294" y="259044"/>
                    <a:pt x="2716050" y="223767"/>
                    <a:pt x="2710405" y="194839"/>
                  </a:cubicBezTo>
                  <a:cubicBezTo>
                    <a:pt x="2704761" y="165911"/>
                    <a:pt x="2680066" y="136277"/>
                    <a:pt x="2646905" y="114405"/>
                  </a:cubicBezTo>
                  <a:cubicBezTo>
                    <a:pt x="2613744" y="92533"/>
                    <a:pt x="2569999" y="78422"/>
                    <a:pt x="2511438" y="63605"/>
                  </a:cubicBezTo>
                  <a:cubicBezTo>
                    <a:pt x="2452877" y="48788"/>
                    <a:pt x="2390788" y="33972"/>
                    <a:pt x="2295538" y="25505"/>
                  </a:cubicBezTo>
                  <a:cubicBezTo>
                    <a:pt x="2200288" y="17038"/>
                    <a:pt x="1939938" y="12805"/>
                    <a:pt x="1939938" y="12805"/>
                  </a:cubicBezTo>
                  <a:cubicBezTo>
                    <a:pt x="1817877" y="8572"/>
                    <a:pt x="1691583" y="810"/>
                    <a:pt x="1563172" y="105"/>
                  </a:cubicBezTo>
                  <a:cubicBezTo>
                    <a:pt x="1434761" y="-600"/>
                    <a:pt x="1263311" y="2222"/>
                    <a:pt x="1169472" y="8572"/>
                  </a:cubicBezTo>
                  <a:cubicBezTo>
                    <a:pt x="1075633" y="14922"/>
                    <a:pt x="1055877" y="23388"/>
                    <a:pt x="1000138" y="38205"/>
                  </a:cubicBezTo>
                  <a:cubicBezTo>
                    <a:pt x="944399" y="53022"/>
                    <a:pt x="859027" y="121461"/>
                    <a:pt x="818105" y="127105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CA80A8"/>
              </a:solidFill>
              <a:prstDash val="lg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자유형 139">
              <a:extLst>
                <a:ext uri="{FF2B5EF4-FFF2-40B4-BE49-F238E27FC236}">
                  <a16:creationId xmlns:a16="http://schemas.microsoft.com/office/drawing/2014/main" id="{37EB6856-5442-4424-A9AC-FF58D53F7782}"/>
                </a:ext>
              </a:extLst>
            </p:cNvPr>
            <p:cNvSpPr/>
            <p:nvPr/>
          </p:nvSpPr>
          <p:spPr>
            <a:xfrm>
              <a:off x="3679260" y="2714980"/>
              <a:ext cx="2404329" cy="946647"/>
            </a:xfrm>
            <a:custGeom>
              <a:avLst/>
              <a:gdLst>
                <a:gd name="connsiteX0" fmla="*/ 937190 w 2404329"/>
                <a:gd name="connsiteY0" fmla="*/ 2820 h 946647"/>
                <a:gd name="connsiteX1" fmla="*/ 743515 w 2404329"/>
                <a:gd name="connsiteY1" fmla="*/ 91720 h 946647"/>
                <a:gd name="connsiteX2" fmla="*/ 622865 w 2404329"/>
                <a:gd name="connsiteY2" fmla="*/ 145695 h 946647"/>
                <a:gd name="connsiteX3" fmla="*/ 467290 w 2404329"/>
                <a:gd name="connsiteY3" fmla="*/ 193320 h 946647"/>
                <a:gd name="connsiteX4" fmla="*/ 349815 w 2404329"/>
                <a:gd name="connsiteY4" fmla="*/ 237770 h 946647"/>
                <a:gd name="connsiteX5" fmla="*/ 194240 w 2404329"/>
                <a:gd name="connsiteY5" fmla="*/ 323495 h 946647"/>
                <a:gd name="connsiteX6" fmla="*/ 89465 w 2404329"/>
                <a:gd name="connsiteY6" fmla="*/ 428270 h 946647"/>
                <a:gd name="connsiteX7" fmla="*/ 22790 w 2404329"/>
                <a:gd name="connsiteY7" fmla="*/ 564795 h 946647"/>
                <a:gd name="connsiteX8" fmla="*/ 565 w 2404329"/>
                <a:gd name="connsiteY8" fmla="*/ 660045 h 946647"/>
                <a:gd name="connsiteX9" fmla="*/ 41840 w 2404329"/>
                <a:gd name="connsiteY9" fmla="*/ 742595 h 946647"/>
                <a:gd name="connsiteX10" fmla="*/ 111690 w 2404329"/>
                <a:gd name="connsiteY10" fmla="*/ 799745 h 946647"/>
                <a:gd name="connsiteX11" fmla="*/ 321240 w 2404329"/>
                <a:gd name="connsiteY11" fmla="*/ 844195 h 946647"/>
                <a:gd name="connsiteX12" fmla="*/ 546665 w 2404329"/>
                <a:gd name="connsiteY12" fmla="*/ 872770 h 946647"/>
                <a:gd name="connsiteX13" fmla="*/ 746690 w 2404329"/>
                <a:gd name="connsiteY13" fmla="*/ 914045 h 946647"/>
                <a:gd name="connsiteX14" fmla="*/ 921315 w 2404329"/>
                <a:gd name="connsiteY14" fmla="*/ 936270 h 946647"/>
                <a:gd name="connsiteX15" fmla="*/ 1273740 w 2404329"/>
                <a:gd name="connsiteY15" fmla="*/ 942620 h 946647"/>
                <a:gd name="connsiteX16" fmla="*/ 1670615 w 2404329"/>
                <a:gd name="connsiteY16" fmla="*/ 929920 h 946647"/>
                <a:gd name="connsiteX17" fmla="*/ 1950015 w 2404329"/>
                <a:gd name="connsiteY17" fmla="*/ 945795 h 946647"/>
                <a:gd name="connsiteX18" fmla="*/ 2042090 w 2404329"/>
                <a:gd name="connsiteY18" fmla="*/ 942620 h 946647"/>
                <a:gd name="connsiteX19" fmla="*/ 2165915 w 2404329"/>
                <a:gd name="connsiteY19" fmla="*/ 926745 h 946647"/>
                <a:gd name="connsiteX20" fmla="*/ 2305615 w 2404329"/>
                <a:gd name="connsiteY20" fmla="*/ 875945 h 946647"/>
                <a:gd name="connsiteX21" fmla="*/ 2375465 w 2404329"/>
                <a:gd name="connsiteY21" fmla="*/ 780695 h 946647"/>
                <a:gd name="connsiteX22" fmla="*/ 2404040 w 2404329"/>
                <a:gd name="connsiteY22" fmla="*/ 660045 h 946647"/>
                <a:gd name="connsiteX23" fmla="*/ 2384990 w 2404329"/>
                <a:gd name="connsiteY23" fmla="*/ 558445 h 946647"/>
                <a:gd name="connsiteX24" fmla="*/ 2308790 w 2404329"/>
                <a:gd name="connsiteY24" fmla="*/ 475895 h 946647"/>
                <a:gd name="connsiteX25" fmla="*/ 2146865 w 2404329"/>
                <a:gd name="connsiteY25" fmla="*/ 434620 h 946647"/>
                <a:gd name="connsiteX26" fmla="*/ 1756340 w 2404329"/>
                <a:gd name="connsiteY26" fmla="*/ 472720 h 946647"/>
                <a:gd name="connsiteX27" fmla="*/ 1495990 w 2404329"/>
                <a:gd name="connsiteY27" fmla="*/ 504470 h 946647"/>
                <a:gd name="connsiteX28" fmla="*/ 1251515 w 2404329"/>
                <a:gd name="connsiteY28" fmla="*/ 513995 h 946647"/>
                <a:gd name="connsiteX29" fmla="*/ 1143565 w 2404329"/>
                <a:gd name="connsiteY29" fmla="*/ 498120 h 946647"/>
                <a:gd name="connsiteX30" fmla="*/ 1026090 w 2404329"/>
                <a:gd name="connsiteY30" fmla="*/ 450495 h 946647"/>
                <a:gd name="connsiteX31" fmla="*/ 924490 w 2404329"/>
                <a:gd name="connsiteY31" fmla="*/ 339370 h 946647"/>
                <a:gd name="connsiteX32" fmla="*/ 918140 w 2404329"/>
                <a:gd name="connsiteY32" fmla="*/ 221895 h 946647"/>
                <a:gd name="connsiteX33" fmla="*/ 937190 w 2404329"/>
                <a:gd name="connsiteY33" fmla="*/ 2820 h 9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404329" h="946647">
                  <a:moveTo>
                    <a:pt x="937190" y="2820"/>
                  </a:moveTo>
                  <a:cubicBezTo>
                    <a:pt x="908086" y="-18876"/>
                    <a:pt x="743515" y="91720"/>
                    <a:pt x="743515" y="91720"/>
                  </a:cubicBezTo>
                  <a:cubicBezTo>
                    <a:pt x="691128" y="115532"/>
                    <a:pt x="668902" y="128762"/>
                    <a:pt x="622865" y="145695"/>
                  </a:cubicBezTo>
                  <a:cubicBezTo>
                    <a:pt x="576828" y="162628"/>
                    <a:pt x="512798" y="177974"/>
                    <a:pt x="467290" y="193320"/>
                  </a:cubicBezTo>
                  <a:cubicBezTo>
                    <a:pt x="421782" y="208666"/>
                    <a:pt x="395323" y="216074"/>
                    <a:pt x="349815" y="237770"/>
                  </a:cubicBezTo>
                  <a:cubicBezTo>
                    <a:pt x="304307" y="259466"/>
                    <a:pt x="237632" y="291745"/>
                    <a:pt x="194240" y="323495"/>
                  </a:cubicBezTo>
                  <a:cubicBezTo>
                    <a:pt x="150848" y="355245"/>
                    <a:pt x="118040" y="388053"/>
                    <a:pt x="89465" y="428270"/>
                  </a:cubicBezTo>
                  <a:cubicBezTo>
                    <a:pt x="60890" y="468487"/>
                    <a:pt x="37607" y="526166"/>
                    <a:pt x="22790" y="564795"/>
                  </a:cubicBezTo>
                  <a:cubicBezTo>
                    <a:pt x="7973" y="603424"/>
                    <a:pt x="-2610" y="630412"/>
                    <a:pt x="565" y="660045"/>
                  </a:cubicBezTo>
                  <a:cubicBezTo>
                    <a:pt x="3740" y="689678"/>
                    <a:pt x="23319" y="719312"/>
                    <a:pt x="41840" y="742595"/>
                  </a:cubicBezTo>
                  <a:cubicBezTo>
                    <a:pt x="60361" y="765878"/>
                    <a:pt x="65123" y="782812"/>
                    <a:pt x="111690" y="799745"/>
                  </a:cubicBezTo>
                  <a:cubicBezTo>
                    <a:pt x="158257" y="816678"/>
                    <a:pt x="248744" y="832024"/>
                    <a:pt x="321240" y="844195"/>
                  </a:cubicBezTo>
                  <a:cubicBezTo>
                    <a:pt x="393736" y="856366"/>
                    <a:pt x="475757" y="861128"/>
                    <a:pt x="546665" y="872770"/>
                  </a:cubicBezTo>
                  <a:cubicBezTo>
                    <a:pt x="617573" y="884412"/>
                    <a:pt x="684248" y="903462"/>
                    <a:pt x="746690" y="914045"/>
                  </a:cubicBezTo>
                  <a:cubicBezTo>
                    <a:pt x="809132" y="924628"/>
                    <a:pt x="833473" y="931508"/>
                    <a:pt x="921315" y="936270"/>
                  </a:cubicBezTo>
                  <a:cubicBezTo>
                    <a:pt x="1009157" y="941032"/>
                    <a:pt x="1148857" y="943678"/>
                    <a:pt x="1273740" y="942620"/>
                  </a:cubicBezTo>
                  <a:cubicBezTo>
                    <a:pt x="1398623" y="941562"/>
                    <a:pt x="1557903" y="929391"/>
                    <a:pt x="1670615" y="929920"/>
                  </a:cubicBezTo>
                  <a:cubicBezTo>
                    <a:pt x="1783327" y="930449"/>
                    <a:pt x="1888103" y="943678"/>
                    <a:pt x="1950015" y="945795"/>
                  </a:cubicBezTo>
                  <a:cubicBezTo>
                    <a:pt x="2011927" y="947912"/>
                    <a:pt x="2006107" y="945795"/>
                    <a:pt x="2042090" y="942620"/>
                  </a:cubicBezTo>
                  <a:cubicBezTo>
                    <a:pt x="2078073" y="939445"/>
                    <a:pt x="2121994" y="937857"/>
                    <a:pt x="2165915" y="926745"/>
                  </a:cubicBezTo>
                  <a:cubicBezTo>
                    <a:pt x="2209836" y="915633"/>
                    <a:pt x="2270690" y="900287"/>
                    <a:pt x="2305615" y="875945"/>
                  </a:cubicBezTo>
                  <a:cubicBezTo>
                    <a:pt x="2340540" y="851603"/>
                    <a:pt x="2359061" y="816678"/>
                    <a:pt x="2375465" y="780695"/>
                  </a:cubicBezTo>
                  <a:cubicBezTo>
                    <a:pt x="2391869" y="744712"/>
                    <a:pt x="2402453" y="697087"/>
                    <a:pt x="2404040" y="660045"/>
                  </a:cubicBezTo>
                  <a:cubicBezTo>
                    <a:pt x="2405628" y="623003"/>
                    <a:pt x="2400865" y="589137"/>
                    <a:pt x="2384990" y="558445"/>
                  </a:cubicBezTo>
                  <a:cubicBezTo>
                    <a:pt x="2369115" y="527753"/>
                    <a:pt x="2348478" y="496533"/>
                    <a:pt x="2308790" y="475895"/>
                  </a:cubicBezTo>
                  <a:cubicBezTo>
                    <a:pt x="2269103" y="455258"/>
                    <a:pt x="2238940" y="435149"/>
                    <a:pt x="2146865" y="434620"/>
                  </a:cubicBezTo>
                  <a:cubicBezTo>
                    <a:pt x="2054790" y="434091"/>
                    <a:pt x="1864819" y="461078"/>
                    <a:pt x="1756340" y="472720"/>
                  </a:cubicBezTo>
                  <a:cubicBezTo>
                    <a:pt x="1647861" y="484362"/>
                    <a:pt x="1580127" y="497591"/>
                    <a:pt x="1495990" y="504470"/>
                  </a:cubicBezTo>
                  <a:cubicBezTo>
                    <a:pt x="1411853" y="511349"/>
                    <a:pt x="1310252" y="515053"/>
                    <a:pt x="1251515" y="513995"/>
                  </a:cubicBezTo>
                  <a:cubicBezTo>
                    <a:pt x="1192778" y="512937"/>
                    <a:pt x="1181136" y="508703"/>
                    <a:pt x="1143565" y="498120"/>
                  </a:cubicBezTo>
                  <a:cubicBezTo>
                    <a:pt x="1105994" y="487537"/>
                    <a:pt x="1062602" y="476953"/>
                    <a:pt x="1026090" y="450495"/>
                  </a:cubicBezTo>
                  <a:cubicBezTo>
                    <a:pt x="989578" y="424037"/>
                    <a:pt x="942482" y="377470"/>
                    <a:pt x="924490" y="339370"/>
                  </a:cubicBezTo>
                  <a:cubicBezTo>
                    <a:pt x="906498" y="301270"/>
                    <a:pt x="915494" y="277457"/>
                    <a:pt x="918140" y="221895"/>
                  </a:cubicBezTo>
                  <a:cubicBezTo>
                    <a:pt x="920786" y="166333"/>
                    <a:pt x="966294" y="24516"/>
                    <a:pt x="937190" y="282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6AA6AC"/>
              </a:solidFill>
              <a:prstDash val="lg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TextBox 92">
              <a:extLst>
                <a:ext uri="{FF2B5EF4-FFF2-40B4-BE49-F238E27FC236}">
                  <a16:creationId xmlns:a16="http://schemas.microsoft.com/office/drawing/2014/main" id="{D532CBE6-9E56-49E2-B6D1-9217ACBF58C3}"/>
                </a:ext>
              </a:extLst>
            </p:cNvPr>
            <p:cNvSpPr txBox="1"/>
            <p:nvPr/>
          </p:nvSpPr>
          <p:spPr>
            <a:xfrm>
              <a:off x="2195044" y="2768553"/>
              <a:ext cx="550953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15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TextBox 93">
              <a:extLst>
                <a:ext uri="{FF2B5EF4-FFF2-40B4-BE49-F238E27FC236}">
                  <a16:creationId xmlns:a16="http://schemas.microsoft.com/office/drawing/2014/main" id="{97188607-BAB2-4088-BEF9-9D0C2B5A8BCE}"/>
                </a:ext>
              </a:extLst>
            </p:cNvPr>
            <p:cNvSpPr txBox="1"/>
            <p:nvPr/>
          </p:nvSpPr>
          <p:spPr>
            <a:xfrm>
              <a:off x="2647887" y="3079218"/>
              <a:ext cx="550953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14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TextBox 94">
              <a:extLst>
                <a:ext uri="{FF2B5EF4-FFF2-40B4-BE49-F238E27FC236}">
                  <a16:creationId xmlns:a16="http://schemas.microsoft.com/office/drawing/2014/main" id="{92A32720-AAAC-449E-AFD4-8186D521DAAE}"/>
                </a:ext>
              </a:extLst>
            </p:cNvPr>
            <p:cNvSpPr txBox="1"/>
            <p:nvPr/>
          </p:nvSpPr>
          <p:spPr>
            <a:xfrm>
              <a:off x="3517753" y="3269108"/>
              <a:ext cx="550953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13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TextBox 95">
              <a:extLst>
                <a:ext uri="{FF2B5EF4-FFF2-40B4-BE49-F238E27FC236}">
                  <a16:creationId xmlns:a16="http://schemas.microsoft.com/office/drawing/2014/main" id="{40699B96-24E9-47EF-A62F-71EC3CA7F686}"/>
                </a:ext>
              </a:extLst>
            </p:cNvPr>
            <p:cNvSpPr txBox="1"/>
            <p:nvPr/>
          </p:nvSpPr>
          <p:spPr>
            <a:xfrm>
              <a:off x="4050166" y="2514451"/>
              <a:ext cx="550953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12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TextBox 96">
              <a:extLst>
                <a:ext uri="{FF2B5EF4-FFF2-40B4-BE49-F238E27FC236}">
                  <a16:creationId xmlns:a16="http://schemas.microsoft.com/office/drawing/2014/main" id="{D1F0F90C-3E76-426C-BE19-1015662E5DAE}"/>
                </a:ext>
              </a:extLst>
            </p:cNvPr>
            <p:cNvSpPr txBox="1"/>
            <p:nvPr/>
          </p:nvSpPr>
          <p:spPr>
            <a:xfrm>
              <a:off x="5363756" y="3256583"/>
              <a:ext cx="414657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405DA6D-6488-41C0-8428-1CB8FEB418F7}"/>
                </a:ext>
              </a:extLst>
            </p:cNvPr>
            <p:cNvSpPr/>
            <p:nvPr/>
          </p:nvSpPr>
          <p:spPr>
            <a:xfrm>
              <a:off x="5021098" y="2631647"/>
              <a:ext cx="1359692" cy="891674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2C0CAB34-1989-483F-8523-6C152D683410}"/>
                </a:ext>
              </a:extLst>
            </p:cNvPr>
            <p:cNvCxnSpPr/>
            <p:nvPr/>
          </p:nvCxnSpPr>
          <p:spPr>
            <a:xfrm flipH="1">
              <a:off x="3965787" y="4907914"/>
              <a:ext cx="1046844" cy="1046844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4EB9C2D6-C78E-4C83-B3C0-82095576C4B5}"/>
                </a:ext>
              </a:extLst>
            </p:cNvPr>
            <p:cNvCxnSpPr/>
            <p:nvPr/>
          </p:nvCxnSpPr>
          <p:spPr>
            <a:xfrm flipH="1">
              <a:off x="5080001" y="5020733"/>
              <a:ext cx="67732" cy="4318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4" name="TextBox 103">
              <a:extLst>
                <a:ext uri="{FF2B5EF4-FFF2-40B4-BE49-F238E27FC236}">
                  <a16:creationId xmlns:a16="http://schemas.microsoft.com/office/drawing/2014/main" id="{35315F55-7DBA-475C-B514-2194FA6DA014}"/>
                </a:ext>
              </a:extLst>
            </p:cNvPr>
            <p:cNvSpPr txBox="1"/>
            <p:nvPr/>
          </p:nvSpPr>
          <p:spPr>
            <a:xfrm>
              <a:off x="4156202" y="5698062"/>
              <a:ext cx="857619" cy="369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100m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TextBox 104">
              <a:extLst>
                <a:ext uri="{FF2B5EF4-FFF2-40B4-BE49-F238E27FC236}">
                  <a16:creationId xmlns:a16="http://schemas.microsoft.com/office/drawing/2014/main" id="{965A911C-2728-4D26-8832-0F48643F1C51}"/>
                </a:ext>
              </a:extLst>
            </p:cNvPr>
            <p:cNvSpPr txBox="1"/>
            <p:nvPr/>
          </p:nvSpPr>
          <p:spPr>
            <a:xfrm>
              <a:off x="5061062" y="5061585"/>
              <a:ext cx="737047" cy="369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10m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7600DC76-FE17-4800-8300-DE7802B13DD7}"/>
                </a:ext>
              </a:extLst>
            </p:cNvPr>
            <p:cNvSpPr/>
            <p:nvPr/>
          </p:nvSpPr>
          <p:spPr>
            <a:xfrm>
              <a:off x="8771493" y="4905374"/>
              <a:ext cx="704173" cy="475076"/>
            </a:xfrm>
            <a:prstGeom prst="ellipse">
              <a:avLst/>
            </a:prstGeom>
            <a:solidFill>
              <a:srgbClr val="EBECE9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6DDB2476-6D74-468B-8447-6BF428EB4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71792" y="4959820"/>
              <a:ext cx="330022" cy="366183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7FCA601-C1A1-45C3-82E9-C07B8C83BEBC}"/>
                </a:ext>
              </a:extLst>
            </p:cNvPr>
            <p:cNvSpPr/>
            <p:nvPr/>
          </p:nvSpPr>
          <p:spPr>
            <a:xfrm>
              <a:off x="8559148" y="890585"/>
              <a:ext cx="2413651" cy="3589015"/>
            </a:xfrm>
            <a:prstGeom prst="rect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8C092331-E19F-45CD-9D8A-726C0AF5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371" y="3720209"/>
              <a:ext cx="127083" cy="208416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5B545D0-A70F-48E6-B668-223EF05C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606" y="3971925"/>
              <a:ext cx="170867" cy="282500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A55CF170-5782-4DA1-BB7D-EF5CCFC2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615" y="3705225"/>
              <a:ext cx="129081" cy="213415"/>
            </a:xfrm>
            <a:prstGeom prst="rect">
              <a:avLst/>
            </a:prstGeom>
          </p:spPr>
        </p:pic>
        <p:sp>
          <p:nvSpPr>
            <p:cNvPr id="102" name="자유형 156">
              <a:extLst>
                <a:ext uri="{FF2B5EF4-FFF2-40B4-BE49-F238E27FC236}">
                  <a16:creationId xmlns:a16="http://schemas.microsoft.com/office/drawing/2014/main" id="{8C710AC0-3A4A-4BC9-B97B-8549EDAFAD87}"/>
                </a:ext>
              </a:extLst>
            </p:cNvPr>
            <p:cNvSpPr/>
            <p:nvPr/>
          </p:nvSpPr>
          <p:spPr>
            <a:xfrm>
              <a:off x="5378450" y="3467100"/>
              <a:ext cx="317500" cy="787400"/>
            </a:xfrm>
            <a:custGeom>
              <a:avLst/>
              <a:gdLst>
                <a:gd name="connsiteX0" fmla="*/ 317500 w 317500"/>
                <a:gd name="connsiteY0" fmla="*/ 0 h 787400"/>
                <a:gd name="connsiteX1" fmla="*/ 0 w 317500"/>
                <a:gd name="connsiteY1" fmla="*/ 787400 h 78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500" h="787400">
                  <a:moveTo>
                    <a:pt x="317500" y="0"/>
                  </a:moveTo>
                  <a:lnTo>
                    <a:pt x="0" y="787400"/>
                  </a:lnTo>
                </a:path>
              </a:pathLst>
            </a:cu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자유형 157">
              <a:extLst>
                <a:ext uri="{FF2B5EF4-FFF2-40B4-BE49-F238E27FC236}">
                  <a16:creationId xmlns:a16="http://schemas.microsoft.com/office/drawing/2014/main" id="{13BCCBBF-AD9F-4674-884C-4508C0CB0669}"/>
                </a:ext>
              </a:extLst>
            </p:cNvPr>
            <p:cNvSpPr/>
            <p:nvPr/>
          </p:nvSpPr>
          <p:spPr>
            <a:xfrm>
              <a:off x="6121400" y="3076575"/>
              <a:ext cx="0" cy="596900"/>
            </a:xfrm>
            <a:custGeom>
              <a:avLst/>
              <a:gdLst>
                <a:gd name="connsiteX0" fmla="*/ 0 w 0"/>
                <a:gd name="connsiteY0" fmla="*/ 0 h 596900"/>
                <a:gd name="connsiteX1" fmla="*/ 0 w 0"/>
                <a:gd name="connsiteY1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96900">
                  <a:moveTo>
                    <a:pt x="0" y="0"/>
                  </a:moveTo>
                  <a:lnTo>
                    <a:pt x="0" y="59690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자유형 158">
              <a:extLst>
                <a:ext uri="{FF2B5EF4-FFF2-40B4-BE49-F238E27FC236}">
                  <a16:creationId xmlns:a16="http://schemas.microsoft.com/office/drawing/2014/main" id="{6BC6B058-AE40-4589-BE2B-DC08FAE08302}"/>
                </a:ext>
              </a:extLst>
            </p:cNvPr>
            <p:cNvSpPr/>
            <p:nvPr/>
          </p:nvSpPr>
          <p:spPr>
            <a:xfrm>
              <a:off x="6213475" y="3422650"/>
              <a:ext cx="0" cy="596900"/>
            </a:xfrm>
            <a:custGeom>
              <a:avLst/>
              <a:gdLst>
                <a:gd name="connsiteX0" fmla="*/ 0 w 0"/>
                <a:gd name="connsiteY0" fmla="*/ 0 h 596900"/>
                <a:gd name="connsiteX1" fmla="*/ 0 w 0"/>
                <a:gd name="connsiteY1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96900">
                  <a:moveTo>
                    <a:pt x="0" y="0"/>
                  </a:moveTo>
                  <a:lnTo>
                    <a:pt x="0" y="59690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자유형 159">
              <a:extLst>
                <a:ext uri="{FF2B5EF4-FFF2-40B4-BE49-F238E27FC236}">
                  <a16:creationId xmlns:a16="http://schemas.microsoft.com/office/drawing/2014/main" id="{4512849B-1531-4670-9F1C-EF4C955D76A8}"/>
                </a:ext>
              </a:extLst>
            </p:cNvPr>
            <p:cNvSpPr/>
            <p:nvPr/>
          </p:nvSpPr>
          <p:spPr>
            <a:xfrm>
              <a:off x="6553200" y="3127375"/>
              <a:ext cx="0" cy="596900"/>
            </a:xfrm>
            <a:custGeom>
              <a:avLst/>
              <a:gdLst>
                <a:gd name="connsiteX0" fmla="*/ 0 w 0"/>
                <a:gd name="connsiteY0" fmla="*/ 0 h 596900"/>
                <a:gd name="connsiteX1" fmla="*/ 0 w 0"/>
                <a:gd name="connsiteY1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96900">
                  <a:moveTo>
                    <a:pt x="0" y="0"/>
                  </a:moveTo>
                  <a:lnTo>
                    <a:pt x="0" y="59690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TextBox 115">
              <a:extLst>
                <a:ext uri="{FF2B5EF4-FFF2-40B4-BE49-F238E27FC236}">
                  <a16:creationId xmlns:a16="http://schemas.microsoft.com/office/drawing/2014/main" id="{FCD9270B-A4BE-4C3E-9EB2-A55A6BA51B7C}"/>
                </a:ext>
              </a:extLst>
            </p:cNvPr>
            <p:cNvSpPr txBox="1"/>
            <p:nvPr/>
          </p:nvSpPr>
          <p:spPr>
            <a:xfrm>
              <a:off x="9475665" y="1039593"/>
              <a:ext cx="1463089" cy="627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Wheelchair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user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TextBox 116">
              <a:extLst>
                <a:ext uri="{FF2B5EF4-FFF2-40B4-BE49-F238E27FC236}">
                  <a16:creationId xmlns:a16="http://schemas.microsoft.com/office/drawing/2014/main" id="{E96E91B6-E091-4509-8DB4-04E352E18EC3}"/>
                </a:ext>
              </a:extLst>
            </p:cNvPr>
            <p:cNvSpPr txBox="1"/>
            <p:nvPr/>
          </p:nvSpPr>
          <p:spPr>
            <a:xfrm>
              <a:off x="9475665" y="1766946"/>
              <a:ext cx="878587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Node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TextBox 117">
              <a:extLst>
                <a:ext uri="{FF2B5EF4-FFF2-40B4-BE49-F238E27FC236}">
                  <a16:creationId xmlns:a16="http://schemas.microsoft.com/office/drawing/2014/main" id="{1389D513-D7F6-442A-B3E2-C5871CB3574F}"/>
                </a:ext>
              </a:extLst>
            </p:cNvPr>
            <p:cNvSpPr txBox="1"/>
            <p:nvPr/>
          </p:nvSpPr>
          <p:spPr>
            <a:xfrm>
              <a:off x="9475665" y="2183664"/>
              <a:ext cx="773743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Map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TextBox 118">
              <a:extLst>
                <a:ext uri="{FF2B5EF4-FFF2-40B4-BE49-F238E27FC236}">
                  <a16:creationId xmlns:a16="http://schemas.microsoft.com/office/drawing/2014/main" id="{87AEA245-949F-439F-984D-164FD6C86949}"/>
                </a:ext>
              </a:extLst>
            </p:cNvPr>
            <p:cNvSpPr txBox="1"/>
            <p:nvPr/>
          </p:nvSpPr>
          <p:spPr>
            <a:xfrm>
              <a:off x="9475665" y="2578068"/>
              <a:ext cx="1497161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Connection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TextBox 119">
              <a:extLst>
                <a:ext uri="{FF2B5EF4-FFF2-40B4-BE49-F238E27FC236}">
                  <a16:creationId xmlns:a16="http://schemas.microsoft.com/office/drawing/2014/main" id="{3986EEB3-31C2-49BD-8B99-8B0E578CA47F}"/>
                </a:ext>
              </a:extLst>
            </p:cNvPr>
            <p:cNvSpPr txBox="1"/>
            <p:nvPr/>
          </p:nvSpPr>
          <p:spPr>
            <a:xfrm>
              <a:off x="9475665" y="3101265"/>
              <a:ext cx="957220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WBSN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TextBox 120">
              <a:extLst>
                <a:ext uri="{FF2B5EF4-FFF2-40B4-BE49-F238E27FC236}">
                  <a16:creationId xmlns:a16="http://schemas.microsoft.com/office/drawing/2014/main" id="{BDD70286-59C2-4692-829F-D43F313FA798}"/>
                </a:ext>
              </a:extLst>
            </p:cNvPr>
            <p:cNvSpPr txBox="1"/>
            <p:nvPr/>
          </p:nvSpPr>
          <p:spPr>
            <a:xfrm>
              <a:off x="9456616" y="3605767"/>
              <a:ext cx="1709470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Commmunity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TextBox 121">
              <a:extLst>
                <a:ext uri="{FF2B5EF4-FFF2-40B4-BE49-F238E27FC236}">
                  <a16:creationId xmlns:a16="http://schemas.microsoft.com/office/drawing/2014/main" id="{D43C8971-7C32-4DCA-B5BA-1A33D42F17EF}"/>
                </a:ext>
              </a:extLst>
            </p:cNvPr>
            <p:cNvSpPr txBox="1"/>
            <p:nvPr/>
          </p:nvSpPr>
          <p:spPr>
            <a:xfrm>
              <a:off x="9485189" y="4058062"/>
              <a:ext cx="1421152" cy="380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Interaction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CA2E009-3352-43FE-9123-BDF0FA887CF8}"/>
                </a:ext>
              </a:extLst>
            </p:cNvPr>
            <p:cNvCxnSpPr/>
            <p:nvPr/>
          </p:nvCxnSpPr>
          <p:spPr>
            <a:xfrm>
              <a:off x="8672567" y="4174066"/>
              <a:ext cx="674633" cy="0"/>
            </a:xfrm>
            <a:prstGeom prst="line">
              <a:avLst/>
            </a:prstGeom>
            <a:noFill/>
            <a:ln w="38100" cap="flat" cmpd="sng" algn="ctr">
              <a:solidFill>
                <a:srgbClr val="CA80A8"/>
              </a:solidFill>
              <a:prstDash val="lgDash"/>
              <a:miter lim="800000"/>
            </a:ln>
            <a:effectLst/>
          </p:spPr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04F44906-DF41-4950-A78D-AF850C15FF10}"/>
                </a:ext>
              </a:extLst>
            </p:cNvPr>
            <p:cNvCxnSpPr/>
            <p:nvPr/>
          </p:nvCxnSpPr>
          <p:spPr>
            <a:xfrm>
              <a:off x="8672567" y="4297891"/>
              <a:ext cx="674633" cy="0"/>
            </a:xfrm>
            <a:prstGeom prst="line">
              <a:avLst/>
            </a:prstGeom>
            <a:noFill/>
            <a:ln w="38100" cap="flat" cmpd="sng" algn="ctr">
              <a:solidFill>
                <a:srgbClr val="6AA6AC"/>
              </a:solidFill>
              <a:prstDash val="sysDash"/>
              <a:miter lim="800000"/>
            </a:ln>
            <a:effectLst/>
          </p:spPr>
        </p:cxn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971080B4-2989-482A-820C-BB9B3F8A1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63923" y="4311185"/>
              <a:ext cx="609493" cy="676275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1B20A6BC-3937-46DD-A001-76A8F8F1A342}"/>
              </a:ext>
            </a:extLst>
          </p:cNvPr>
          <p:cNvGrpSpPr/>
          <p:nvPr/>
        </p:nvGrpSpPr>
        <p:grpSpPr>
          <a:xfrm>
            <a:off x="6468738" y="2213037"/>
            <a:ext cx="2455521" cy="2575617"/>
            <a:chOff x="7617047" y="3817024"/>
            <a:chExt cx="5351639" cy="3715977"/>
          </a:xfrm>
        </p:grpSpPr>
        <p:sp>
          <p:nvSpPr>
            <p:cNvPr id="117" name="직사각형 45">
              <a:extLst>
                <a:ext uri="{FF2B5EF4-FFF2-40B4-BE49-F238E27FC236}">
                  <a16:creationId xmlns:a16="http://schemas.microsoft.com/office/drawing/2014/main" id="{4403D557-F316-4DD9-85B0-32E9A3FA4A69}"/>
                </a:ext>
              </a:extLst>
            </p:cNvPr>
            <p:cNvSpPr/>
            <p:nvPr/>
          </p:nvSpPr>
          <p:spPr>
            <a:xfrm>
              <a:off x="7617047" y="6375993"/>
              <a:ext cx="1537898" cy="333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ingoDos Pro SCd Regular"/>
                  <a:cs typeface="CamingoDos Pro SCd Regular"/>
                </a:rPr>
                <a:t>Daejin Park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ingoDos Pro SCd Regular"/>
                <a:cs typeface="CamingoDos Pro SCd Regular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128F3548-F33F-4960-862C-6F87DB36D773}"/>
                </a:ext>
              </a:extLst>
            </p:cNvPr>
            <p:cNvSpPr/>
            <p:nvPr/>
          </p:nvSpPr>
          <p:spPr>
            <a:xfrm rot="20169507">
              <a:off x="10751215" y="6052679"/>
              <a:ext cx="255027" cy="333214"/>
            </a:xfrm>
            <a:prstGeom prst="ellipse">
              <a:avLst/>
            </a:prstGeom>
            <a:solidFill>
              <a:srgbClr val="F8FAED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728B015F-77E9-46F5-BBB6-082D24B45F10}"/>
                </a:ext>
              </a:extLst>
            </p:cNvPr>
            <p:cNvSpPr/>
            <p:nvPr/>
          </p:nvSpPr>
          <p:spPr>
            <a:xfrm rot="1654727">
              <a:off x="9781690" y="6122987"/>
              <a:ext cx="255027" cy="333214"/>
            </a:xfrm>
            <a:prstGeom prst="ellipse">
              <a:avLst/>
            </a:prstGeom>
            <a:solidFill>
              <a:srgbClr val="F8FAED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47D34617-EDF1-4B93-9B5C-F7F8E3922278}"/>
                </a:ext>
              </a:extLst>
            </p:cNvPr>
            <p:cNvSpPr/>
            <p:nvPr/>
          </p:nvSpPr>
          <p:spPr>
            <a:xfrm rot="803547">
              <a:off x="9794746" y="6597653"/>
              <a:ext cx="255027" cy="333214"/>
            </a:xfrm>
            <a:prstGeom prst="ellipse">
              <a:avLst/>
            </a:prstGeom>
            <a:solidFill>
              <a:srgbClr val="F8FAED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EE04BEB-F2D0-4A69-9AF7-63910739F0C5}"/>
                </a:ext>
              </a:extLst>
            </p:cNvPr>
            <p:cNvSpPr/>
            <p:nvPr/>
          </p:nvSpPr>
          <p:spPr>
            <a:xfrm rot="20021176">
              <a:off x="10765332" y="6501929"/>
              <a:ext cx="255027" cy="333214"/>
            </a:xfrm>
            <a:prstGeom prst="ellipse">
              <a:avLst/>
            </a:prstGeom>
            <a:solidFill>
              <a:srgbClr val="F8FAED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73089A1-1B3D-4F77-8C21-25E7360DE61F}"/>
                </a:ext>
              </a:extLst>
            </p:cNvPr>
            <p:cNvSpPr/>
            <p:nvPr/>
          </p:nvSpPr>
          <p:spPr>
            <a:xfrm rot="20169507">
              <a:off x="11680292" y="6287432"/>
              <a:ext cx="327310" cy="378303"/>
            </a:xfrm>
            <a:prstGeom prst="ellipse">
              <a:avLst/>
            </a:prstGeom>
            <a:solidFill>
              <a:srgbClr val="F8FAED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자유형 184">
              <a:extLst>
                <a:ext uri="{FF2B5EF4-FFF2-40B4-BE49-F238E27FC236}">
                  <a16:creationId xmlns:a16="http://schemas.microsoft.com/office/drawing/2014/main" id="{4ED0F808-F5B8-49F1-99FE-2F3BB65A2B11}"/>
                </a:ext>
              </a:extLst>
            </p:cNvPr>
            <p:cNvSpPr/>
            <p:nvPr/>
          </p:nvSpPr>
          <p:spPr>
            <a:xfrm>
              <a:off x="8967734" y="3817024"/>
              <a:ext cx="3996266" cy="1515533"/>
            </a:xfrm>
            <a:custGeom>
              <a:avLst/>
              <a:gdLst>
                <a:gd name="connsiteX0" fmla="*/ 3996266 w 3996266"/>
                <a:gd name="connsiteY0" fmla="*/ 1515533 h 1515533"/>
                <a:gd name="connsiteX1" fmla="*/ 0 w 3996266"/>
                <a:gd name="connsiteY1" fmla="*/ 1515533 h 1515533"/>
                <a:gd name="connsiteX2" fmla="*/ 0 w 3996266"/>
                <a:gd name="connsiteY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6266" h="1515533">
                  <a:moveTo>
                    <a:pt x="3996266" y="1515533"/>
                  </a:moveTo>
                  <a:lnTo>
                    <a:pt x="0" y="1515533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A6BA50E2-B221-463B-AA60-38A325294472}"/>
                </a:ext>
              </a:extLst>
            </p:cNvPr>
            <p:cNvCxnSpPr>
              <a:stCxn id="123" idx="1"/>
            </p:cNvCxnSpPr>
            <p:nvPr/>
          </p:nvCxnSpPr>
          <p:spPr>
            <a:xfrm flipV="1">
              <a:off x="8967734" y="4656917"/>
              <a:ext cx="677333" cy="675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125" name="자유형 186">
              <a:extLst>
                <a:ext uri="{FF2B5EF4-FFF2-40B4-BE49-F238E27FC236}">
                  <a16:creationId xmlns:a16="http://schemas.microsoft.com/office/drawing/2014/main" id="{DB3F9B0D-3791-47D0-9DD0-6B891A3A478E}"/>
                </a:ext>
              </a:extLst>
            </p:cNvPr>
            <p:cNvSpPr/>
            <p:nvPr/>
          </p:nvSpPr>
          <p:spPr>
            <a:xfrm>
              <a:off x="9927143" y="4249325"/>
              <a:ext cx="1911849" cy="410132"/>
            </a:xfrm>
            <a:custGeom>
              <a:avLst/>
              <a:gdLst>
                <a:gd name="connsiteX0" fmla="*/ 499 w 1911849"/>
                <a:gd name="connsiteY0" fmla="*/ 238682 h 410132"/>
                <a:gd name="connsiteX1" fmla="*/ 16374 w 1911849"/>
                <a:gd name="connsiteY1" fmla="*/ 127557 h 410132"/>
                <a:gd name="connsiteX2" fmla="*/ 108449 w 1911849"/>
                <a:gd name="connsiteY2" fmla="*/ 64057 h 410132"/>
                <a:gd name="connsiteX3" fmla="*/ 311649 w 1911849"/>
                <a:gd name="connsiteY3" fmla="*/ 10082 h 410132"/>
                <a:gd name="connsiteX4" fmla="*/ 730749 w 1911849"/>
                <a:gd name="connsiteY4" fmla="*/ 13257 h 410132"/>
                <a:gd name="connsiteX5" fmla="*/ 892674 w 1911849"/>
                <a:gd name="connsiteY5" fmla="*/ 143432 h 410132"/>
                <a:gd name="connsiteX6" fmla="*/ 1041899 w 1911849"/>
                <a:gd name="connsiteY6" fmla="*/ 210107 h 410132"/>
                <a:gd name="connsiteX7" fmla="*/ 1248274 w 1911849"/>
                <a:gd name="connsiteY7" fmla="*/ 267257 h 410132"/>
                <a:gd name="connsiteX8" fmla="*/ 1356224 w 1911849"/>
                <a:gd name="connsiteY8" fmla="*/ 267257 h 410132"/>
                <a:gd name="connsiteX9" fmla="*/ 1565774 w 1911849"/>
                <a:gd name="connsiteY9" fmla="*/ 235507 h 410132"/>
                <a:gd name="connsiteX10" fmla="*/ 1654674 w 1911849"/>
                <a:gd name="connsiteY10" fmla="*/ 241857 h 410132"/>
                <a:gd name="connsiteX11" fmla="*/ 1711824 w 1911849"/>
                <a:gd name="connsiteY11" fmla="*/ 264082 h 410132"/>
                <a:gd name="connsiteX12" fmla="*/ 1911849 w 1911849"/>
                <a:gd name="connsiteY12" fmla="*/ 410132 h 41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1849" h="410132">
                  <a:moveTo>
                    <a:pt x="499" y="238682"/>
                  </a:moveTo>
                  <a:cubicBezTo>
                    <a:pt x="-560" y="197671"/>
                    <a:pt x="-1618" y="156661"/>
                    <a:pt x="16374" y="127557"/>
                  </a:cubicBezTo>
                  <a:cubicBezTo>
                    <a:pt x="34366" y="98453"/>
                    <a:pt x="59236" y="83636"/>
                    <a:pt x="108449" y="64057"/>
                  </a:cubicBezTo>
                  <a:cubicBezTo>
                    <a:pt x="157662" y="44478"/>
                    <a:pt x="207932" y="18549"/>
                    <a:pt x="311649" y="10082"/>
                  </a:cubicBezTo>
                  <a:cubicBezTo>
                    <a:pt x="415366" y="1615"/>
                    <a:pt x="633911" y="-8968"/>
                    <a:pt x="730749" y="13257"/>
                  </a:cubicBezTo>
                  <a:cubicBezTo>
                    <a:pt x="827587" y="35482"/>
                    <a:pt x="840816" y="110624"/>
                    <a:pt x="892674" y="143432"/>
                  </a:cubicBezTo>
                  <a:cubicBezTo>
                    <a:pt x="944532" y="176240"/>
                    <a:pt x="982633" y="189470"/>
                    <a:pt x="1041899" y="210107"/>
                  </a:cubicBezTo>
                  <a:cubicBezTo>
                    <a:pt x="1101165" y="230744"/>
                    <a:pt x="1195887" y="257732"/>
                    <a:pt x="1248274" y="267257"/>
                  </a:cubicBezTo>
                  <a:cubicBezTo>
                    <a:pt x="1300661" y="276782"/>
                    <a:pt x="1303307" y="272549"/>
                    <a:pt x="1356224" y="267257"/>
                  </a:cubicBezTo>
                  <a:cubicBezTo>
                    <a:pt x="1409141" y="261965"/>
                    <a:pt x="1516032" y="239740"/>
                    <a:pt x="1565774" y="235507"/>
                  </a:cubicBezTo>
                  <a:cubicBezTo>
                    <a:pt x="1615516" y="231274"/>
                    <a:pt x="1630332" y="237095"/>
                    <a:pt x="1654674" y="241857"/>
                  </a:cubicBezTo>
                  <a:cubicBezTo>
                    <a:pt x="1679016" y="246619"/>
                    <a:pt x="1668962" y="236036"/>
                    <a:pt x="1711824" y="264082"/>
                  </a:cubicBezTo>
                  <a:cubicBezTo>
                    <a:pt x="1754687" y="292128"/>
                    <a:pt x="1833268" y="351130"/>
                    <a:pt x="1911849" y="410132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자유형 187">
              <a:extLst>
                <a:ext uri="{FF2B5EF4-FFF2-40B4-BE49-F238E27FC236}">
                  <a16:creationId xmlns:a16="http://schemas.microsoft.com/office/drawing/2014/main" id="{0DE23D58-5B88-49BC-A6E8-2094FCC611E2}"/>
                </a:ext>
              </a:extLst>
            </p:cNvPr>
            <p:cNvSpPr/>
            <p:nvPr/>
          </p:nvSpPr>
          <p:spPr>
            <a:xfrm>
              <a:off x="9902242" y="4491570"/>
              <a:ext cx="1952625" cy="244087"/>
            </a:xfrm>
            <a:custGeom>
              <a:avLst/>
              <a:gdLst>
                <a:gd name="connsiteX0" fmla="*/ 0 w 1952625"/>
                <a:gd name="connsiteY0" fmla="*/ 129787 h 244087"/>
                <a:gd name="connsiteX1" fmla="*/ 85725 w 1952625"/>
                <a:gd name="connsiteY1" fmla="*/ 37712 h 244087"/>
                <a:gd name="connsiteX2" fmla="*/ 161925 w 1952625"/>
                <a:gd name="connsiteY2" fmla="*/ 28187 h 244087"/>
                <a:gd name="connsiteX3" fmla="*/ 282575 w 1952625"/>
                <a:gd name="connsiteY3" fmla="*/ 85337 h 244087"/>
                <a:gd name="connsiteX4" fmla="*/ 419100 w 1952625"/>
                <a:gd name="connsiteY4" fmla="*/ 152012 h 244087"/>
                <a:gd name="connsiteX5" fmla="*/ 473075 w 1952625"/>
                <a:gd name="connsiteY5" fmla="*/ 158362 h 244087"/>
                <a:gd name="connsiteX6" fmla="*/ 552450 w 1952625"/>
                <a:gd name="connsiteY6" fmla="*/ 139312 h 244087"/>
                <a:gd name="connsiteX7" fmla="*/ 796925 w 1952625"/>
                <a:gd name="connsiteY7" fmla="*/ 2787 h 244087"/>
                <a:gd name="connsiteX8" fmla="*/ 996950 w 1952625"/>
                <a:gd name="connsiteY8" fmla="*/ 56762 h 244087"/>
                <a:gd name="connsiteX9" fmla="*/ 1174750 w 1952625"/>
                <a:gd name="connsiteY9" fmla="*/ 167887 h 244087"/>
                <a:gd name="connsiteX10" fmla="*/ 1266825 w 1952625"/>
                <a:gd name="connsiteY10" fmla="*/ 177412 h 244087"/>
                <a:gd name="connsiteX11" fmla="*/ 1485900 w 1952625"/>
                <a:gd name="connsiteY11" fmla="*/ 171062 h 244087"/>
                <a:gd name="connsiteX12" fmla="*/ 1619250 w 1952625"/>
                <a:gd name="connsiteY12" fmla="*/ 237737 h 244087"/>
                <a:gd name="connsiteX13" fmla="*/ 1828800 w 1952625"/>
                <a:gd name="connsiteY13" fmla="*/ 228212 h 244087"/>
                <a:gd name="connsiteX14" fmla="*/ 1889125 w 1952625"/>
                <a:gd name="connsiteY14" fmla="*/ 228212 h 244087"/>
                <a:gd name="connsiteX15" fmla="*/ 1952625 w 1952625"/>
                <a:gd name="connsiteY15" fmla="*/ 244087 h 2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625" h="244087">
                  <a:moveTo>
                    <a:pt x="0" y="129787"/>
                  </a:moveTo>
                  <a:cubicBezTo>
                    <a:pt x="29369" y="92216"/>
                    <a:pt x="58738" y="54645"/>
                    <a:pt x="85725" y="37712"/>
                  </a:cubicBezTo>
                  <a:cubicBezTo>
                    <a:pt x="112713" y="20779"/>
                    <a:pt x="129117" y="20250"/>
                    <a:pt x="161925" y="28187"/>
                  </a:cubicBezTo>
                  <a:cubicBezTo>
                    <a:pt x="194733" y="36124"/>
                    <a:pt x="282575" y="85337"/>
                    <a:pt x="282575" y="85337"/>
                  </a:cubicBezTo>
                  <a:cubicBezTo>
                    <a:pt x="325437" y="105974"/>
                    <a:pt x="387350" y="139841"/>
                    <a:pt x="419100" y="152012"/>
                  </a:cubicBezTo>
                  <a:cubicBezTo>
                    <a:pt x="450850" y="164183"/>
                    <a:pt x="450850" y="160479"/>
                    <a:pt x="473075" y="158362"/>
                  </a:cubicBezTo>
                  <a:cubicBezTo>
                    <a:pt x="495300" y="156245"/>
                    <a:pt x="498475" y="165241"/>
                    <a:pt x="552450" y="139312"/>
                  </a:cubicBezTo>
                  <a:cubicBezTo>
                    <a:pt x="606425" y="113383"/>
                    <a:pt x="722842" y="16545"/>
                    <a:pt x="796925" y="2787"/>
                  </a:cubicBezTo>
                  <a:cubicBezTo>
                    <a:pt x="871008" y="-10971"/>
                    <a:pt x="933979" y="29245"/>
                    <a:pt x="996950" y="56762"/>
                  </a:cubicBezTo>
                  <a:cubicBezTo>
                    <a:pt x="1059921" y="84279"/>
                    <a:pt x="1129771" y="147779"/>
                    <a:pt x="1174750" y="167887"/>
                  </a:cubicBezTo>
                  <a:cubicBezTo>
                    <a:pt x="1219729" y="187995"/>
                    <a:pt x="1214967" y="176883"/>
                    <a:pt x="1266825" y="177412"/>
                  </a:cubicBezTo>
                  <a:cubicBezTo>
                    <a:pt x="1318683" y="177941"/>
                    <a:pt x="1427163" y="161008"/>
                    <a:pt x="1485900" y="171062"/>
                  </a:cubicBezTo>
                  <a:cubicBezTo>
                    <a:pt x="1544637" y="181116"/>
                    <a:pt x="1562100" y="228212"/>
                    <a:pt x="1619250" y="237737"/>
                  </a:cubicBezTo>
                  <a:cubicBezTo>
                    <a:pt x="1676400" y="247262"/>
                    <a:pt x="1783821" y="229799"/>
                    <a:pt x="1828800" y="228212"/>
                  </a:cubicBezTo>
                  <a:cubicBezTo>
                    <a:pt x="1873779" y="226625"/>
                    <a:pt x="1868488" y="225566"/>
                    <a:pt x="1889125" y="228212"/>
                  </a:cubicBezTo>
                  <a:cubicBezTo>
                    <a:pt x="1909762" y="230858"/>
                    <a:pt x="1931193" y="237472"/>
                    <a:pt x="1952625" y="244087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자유형 188">
              <a:extLst>
                <a:ext uri="{FF2B5EF4-FFF2-40B4-BE49-F238E27FC236}">
                  <a16:creationId xmlns:a16="http://schemas.microsoft.com/office/drawing/2014/main" id="{91238C9B-7EE9-4CDE-9865-E59B633C8163}"/>
                </a:ext>
              </a:extLst>
            </p:cNvPr>
            <p:cNvSpPr/>
            <p:nvPr/>
          </p:nvSpPr>
          <p:spPr>
            <a:xfrm>
              <a:off x="9940342" y="4781515"/>
              <a:ext cx="1863725" cy="173217"/>
            </a:xfrm>
            <a:custGeom>
              <a:avLst/>
              <a:gdLst>
                <a:gd name="connsiteX0" fmla="*/ 0 w 1863725"/>
                <a:gd name="connsiteY0" fmla="*/ 173217 h 173217"/>
                <a:gd name="connsiteX1" fmla="*/ 47625 w 1863725"/>
                <a:gd name="connsiteY1" fmla="*/ 74792 h 173217"/>
                <a:gd name="connsiteX2" fmla="*/ 104775 w 1863725"/>
                <a:gd name="connsiteY2" fmla="*/ 39867 h 173217"/>
                <a:gd name="connsiteX3" fmla="*/ 193675 w 1863725"/>
                <a:gd name="connsiteY3" fmla="*/ 39867 h 173217"/>
                <a:gd name="connsiteX4" fmla="*/ 336550 w 1863725"/>
                <a:gd name="connsiteY4" fmla="*/ 87492 h 173217"/>
                <a:gd name="connsiteX5" fmla="*/ 539750 w 1863725"/>
                <a:gd name="connsiteY5" fmla="*/ 150992 h 173217"/>
                <a:gd name="connsiteX6" fmla="*/ 698500 w 1863725"/>
                <a:gd name="connsiteY6" fmla="*/ 144642 h 173217"/>
                <a:gd name="connsiteX7" fmla="*/ 955675 w 1863725"/>
                <a:gd name="connsiteY7" fmla="*/ 109717 h 173217"/>
                <a:gd name="connsiteX8" fmla="*/ 1073150 w 1863725"/>
                <a:gd name="connsiteY8" fmla="*/ 30342 h 173217"/>
                <a:gd name="connsiteX9" fmla="*/ 1127125 w 1863725"/>
                <a:gd name="connsiteY9" fmla="*/ 1767 h 173217"/>
                <a:gd name="connsiteX10" fmla="*/ 1165225 w 1863725"/>
                <a:gd name="connsiteY10" fmla="*/ 8117 h 173217"/>
                <a:gd name="connsiteX11" fmla="*/ 1304925 w 1863725"/>
                <a:gd name="connsiteY11" fmla="*/ 49392 h 173217"/>
                <a:gd name="connsiteX12" fmla="*/ 1460500 w 1863725"/>
                <a:gd name="connsiteY12" fmla="*/ 84317 h 173217"/>
                <a:gd name="connsiteX13" fmla="*/ 1666875 w 1863725"/>
                <a:gd name="connsiteY13" fmla="*/ 74792 h 173217"/>
                <a:gd name="connsiteX14" fmla="*/ 1863725 w 1863725"/>
                <a:gd name="connsiteY14" fmla="*/ 52567 h 17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3725" h="173217">
                  <a:moveTo>
                    <a:pt x="0" y="173217"/>
                  </a:moveTo>
                  <a:cubicBezTo>
                    <a:pt x="15081" y="135117"/>
                    <a:pt x="30163" y="97017"/>
                    <a:pt x="47625" y="74792"/>
                  </a:cubicBezTo>
                  <a:cubicBezTo>
                    <a:pt x="65087" y="52567"/>
                    <a:pt x="80433" y="45688"/>
                    <a:pt x="104775" y="39867"/>
                  </a:cubicBezTo>
                  <a:cubicBezTo>
                    <a:pt x="129117" y="34046"/>
                    <a:pt x="155046" y="31929"/>
                    <a:pt x="193675" y="39867"/>
                  </a:cubicBezTo>
                  <a:cubicBezTo>
                    <a:pt x="232304" y="47804"/>
                    <a:pt x="336550" y="87492"/>
                    <a:pt x="336550" y="87492"/>
                  </a:cubicBezTo>
                  <a:cubicBezTo>
                    <a:pt x="394229" y="106013"/>
                    <a:pt x="479425" y="141467"/>
                    <a:pt x="539750" y="150992"/>
                  </a:cubicBezTo>
                  <a:cubicBezTo>
                    <a:pt x="600075" y="160517"/>
                    <a:pt x="629179" y="151521"/>
                    <a:pt x="698500" y="144642"/>
                  </a:cubicBezTo>
                  <a:cubicBezTo>
                    <a:pt x="767821" y="137763"/>
                    <a:pt x="893233" y="128767"/>
                    <a:pt x="955675" y="109717"/>
                  </a:cubicBezTo>
                  <a:cubicBezTo>
                    <a:pt x="1018117" y="90667"/>
                    <a:pt x="1044575" y="48334"/>
                    <a:pt x="1073150" y="30342"/>
                  </a:cubicBezTo>
                  <a:cubicBezTo>
                    <a:pt x="1101725" y="12350"/>
                    <a:pt x="1111779" y="5471"/>
                    <a:pt x="1127125" y="1767"/>
                  </a:cubicBezTo>
                  <a:cubicBezTo>
                    <a:pt x="1142471" y="-1937"/>
                    <a:pt x="1135592" y="180"/>
                    <a:pt x="1165225" y="8117"/>
                  </a:cubicBezTo>
                  <a:cubicBezTo>
                    <a:pt x="1194858" y="16054"/>
                    <a:pt x="1255713" y="36692"/>
                    <a:pt x="1304925" y="49392"/>
                  </a:cubicBezTo>
                  <a:cubicBezTo>
                    <a:pt x="1354137" y="62092"/>
                    <a:pt x="1400175" y="80084"/>
                    <a:pt x="1460500" y="84317"/>
                  </a:cubicBezTo>
                  <a:cubicBezTo>
                    <a:pt x="1520825" y="88550"/>
                    <a:pt x="1599671" y="80084"/>
                    <a:pt x="1666875" y="74792"/>
                  </a:cubicBezTo>
                  <a:cubicBezTo>
                    <a:pt x="1734079" y="69500"/>
                    <a:pt x="1798902" y="61033"/>
                    <a:pt x="1863725" y="52567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자유형 189">
              <a:extLst>
                <a:ext uri="{FF2B5EF4-FFF2-40B4-BE49-F238E27FC236}">
                  <a16:creationId xmlns:a16="http://schemas.microsoft.com/office/drawing/2014/main" id="{54997A38-BB64-4747-8A84-A87A4A4541CB}"/>
                </a:ext>
              </a:extLst>
            </p:cNvPr>
            <p:cNvSpPr/>
            <p:nvPr/>
          </p:nvSpPr>
          <p:spPr>
            <a:xfrm>
              <a:off x="9899067" y="4907449"/>
              <a:ext cx="1914525" cy="322602"/>
            </a:xfrm>
            <a:custGeom>
              <a:avLst/>
              <a:gdLst>
                <a:gd name="connsiteX0" fmla="*/ 0 w 1914525"/>
                <a:gd name="connsiteY0" fmla="*/ 199683 h 322602"/>
                <a:gd name="connsiteX1" fmla="*/ 114300 w 1914525"/>
                <a:gd name="connsiteY1" fmla="*/ 256833 h 322602"/>
                <a:gd name="connsiteX2" fmla="*/ 165100 w 1914525"/>
                <a:gd name="connsiteY2" fmla="*/ 269533 h 322602"/>
                <a:gd name="connsiteX3" fmla="*/ 250825 w 1914525"/>
                <a:gd name="connsiteY3" fmla="*/ 228258 h 322602"/>
                <a:gd name="connsiteX4" fmla="*/ 352425 w 1914525"/>
                <a:gd name="connsiteY4" fmla="*/ 129833 h 322602"/>
                <a:gd name="connsiteX5" fmla="*/ 415925 w 1914525"/>
                <a:gd name="connsiteY5" fmla="*/ 117133 h 322602"/>
                <a:gd name="connsiteX6" fmla="*/ 511175 w 1914525"/>
                <a:gd name="connsiteY6" fmla="*/ 136183 h 322602"/>
                <a:gd name="connsiteX7" fmla="*/ 638175 w 1914525"/>
                <a:gd name="connsiteY7" fmla="*/ 183808 h 322602"/>
                <a:gd name="connsiteX8" fmla="*/ 711200 w 1914525"/>
                <a:gd name="connsiteY8" fmla="*/ 190158 h 322602"/>
                <a:gd name="connsiteX9" fmla="*/ 809625 w 1914525"/>
                <a:gd name="connsiteY9" fmla="*/ 161583 h 322602"/>
                <a:gd name="connsiteX10" fmla="*/ 1003300 w 1914525"/>
                <a:gd name="connsiteY10" fmla="*/ 69508 h 322602"/>
                <a:gd name="connsiteX11" fmla="*/ 1190625 w 1914525"/>
                <a:gd name="connsiteY11" fmla="*/ 6008 h 322602"/>
                <a:gd name="connsiteX12" fmla="*/ 1301750 w 1914525"/>
                <a:gd name="connsiteY12" fmla="*/ 31408 h 322602"/>
                <a:gd name="connsiteX13" fmla="*/ 1590675 w 1914525"/>
                <a:gd name="connsiteY13" fmla="*/ 260008 h 322602"/>
                <a:gd name="connsiteX14" fmla="*/ 1692275 w 1914525"/>
                <a:gd name="connsiteY14" fmla="*/ 313983 h 322602"/>
                <a:gd name="connsiteX15" fmla="*/ 1809750 w 1914525"/>
                <a:gd name="connsiteY15" fmla="*/ 320333 h 322602"/>
                <a:gd name="connsiteX16" fmla="*/ 1914525 w 1914525"/>
                <a:gd name="connsiteY16" fmla="*/ 291758 h 32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525" h="322602">
                  <a:moveTo>
                    <a:pt x="0" y="199683"/>
                  </a:moveTo>
                  <a:cubicBezTo>
                    <a:pt x="43391" y="222437"/>
                    <a:pt x="86783" y="245191"/>
                    <a:pt x="114300" y="256833"/>
                  </a:cubicBezTo>
                  <a:cubicBezTo>
                    <a:pt x="141817" y="268475"/>
                    <a:pt x="142346" y="274296"/>
                    <a:pt x="165100" y="269533"/>
                  </a:cubicBezTo>
                  <a:cubicBezTo>
                    <a:pt x="187854" y="264770"/>
                    <a:pt x="219604" y="251541"/>
                    <a:pt x="250825" y="228258"/>
                  </a:cubicBezTo>
                  <a:cubicBezTo>
                    <a:pt x="282046" y="204975"/>
                    <a:pt x="324908" y="148354"/>
                    <a:pt x="352425" y="129833"/>
                  </a:cubicBezTo>
                  <a:cubicBezTo>
                    <a:pt x="379942" y="111312"/>
                    <a:pt x="389467" y="116075"/>
                    <a:pt x="415925" y="117133"/>
                  </a:cubicBezTo>
                  <a:cubicBezTo>
                    <a:pt x="442383" y="118191"/>
                    <a:pt x="474133" y="125071"/>
                    <a:pt x="511175" y="136183"/>
                  </a:cubicBezTo>
                  <a:cubicBezTo>
                    <a:pt x="548217" y="147295"/>
                    <a:pt x="604838" y="174812"/>
                    <a:pt x="638175" y="183808"/>
                  </a:cubicBezTo>
                  <a:cubicBezTo>
                    <a:pt x="671512" y="192804"/>
                    <a:pt x="682625" y="193862"/>
                    <a:pt x="711200" y="190158"/>
                  </a:cubicBezTo>
                  <a:cubicBezTo>
                    <a:pt x="739775" y="186454"/>
                    <a:pt x="760942" y="181691"/>
                    <a:pt x="809625" y="161583"/>
                  </a:cubicBezTo>
                  <a:cubicBezTo>
                    <a:pt x="858308" y="141475"/>
                    <a:pt x="939800" y="95437"/>
                    <a:pt x="1003300" y="69508"/>
                  </a:cubicBezTo>
                  <a:cubicBezTo>
                    <a:pt x="1066800" y="43579"/>
                    <a:pt x="1140883" y="12358"/>
                    <a:pt x="1190625" y="6008"/>
                  </a:cubicBezTo>
                  <a:cubicBezTo>
                    <a:pt x="1240367" y="-342"/>
                    <a:pt x="1235075" y="-10925"/>
                    <a:pt x="1301750" y="31408"/>
                  </a:cubicBezTo>
                  <a:cubicBezTo>
                    <a:pt x="1368425" y="73741"/>
                    <a:pt x="1525587" y="212912"/>
                    <a:pt x="1590675" y="260008"/>
                  </a:cubicBezTo>
                  <a:cubicBezTo>
                    <a:pt x="1655763" y="307104"/>
                    <a:pt x="1655763" y="303929"/>
                    <a:pt x="1692275" y="313983"/>
                  </a:cubicBezTo>
                  <a:cubicBezTo>
                    <a:pt x="1728787" y="324037"/>
                    <a:pt x="1772708" y="324037"/>
                    <a:pt x="1809750" y="320333"/>
                  </a:cubicBezTo>
                  <a:cubicBezTo>
                    <a:pt x="1846792" y="316629"/>
                    <a:pt x="1880658" y="304193"/>
                    <a:pt x="1914525" y="291758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802BD0C-2755-44FD-BF2D-C77D156E49D4}"/>
                </a:ext>
              </a:extLst>
            </p:cNvPr>
            <p:cNvSpPr/>
            <p:nvPr/>
          </p:nvSpPr>
          <p:spPr>
            <a:xfrm flipH="1" flipV="1">
              <a:off x="9909716" y="4463265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0B61BD17-F188-475B-8109-926768E67AAE}"/>
                </a:ext>
              </a:extLst>
            </p:cNvPr>
            <p:cNvSpPr/>
            <p:nvPr/>
          </p:nvSpPr>
          <p:spPr>
            <a:xfrm flipH="1" flipV="1">
              <a:off x="10855694" y="4405744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39D87BA-900A-4CBA-B69F-A321CEC54A2B}"/>
                </a:ext>
              </a:extLst>
            </p:cNvPr>
            <p:cNvSpPr/>
            <p:nvPr/>
          </p:nvSpPr>
          <p:spPr>
            <a:xfrm flipH="1" flipV="1">
              <a:off x="11819761" y="4638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EEC7B4F2-72F5-4A93-AB74-AD9E6FB201FC}"/>
                </a:ext>
              </a:extLst>
            </p:cNvPr>
            <p:cNvSpPr/>
            <p:nvPr/>
          </p:nvSpPr>
          <p:spPr>
            <a:xfrm flipH="1" flipV="1">
              <a:off x="9886595" y="460210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14ECF6A1-A9CD-4E0D-9550-F06406A2B325}"/>
                </a:ext>
              </a:extLst>
            </p:cNvPr>
            <p:cNvSpPr/>
            <p:nvPr/>
          </p:nvSpPr>
          <p:spPr>
            <a:xfrm flipH="1" flipV="1">
              <a:off x="10880370" y="4529075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4C66C565-0284-426B-8EF2-91D5D9048217}"/>
                </a:ext>
              </a:extLst>
            </p:cNvPr>
            <p:cNvSpPr/>
            <p:nvPr/>
          </p:nvSpPr>
          <p:spPr>
            <a:xfrm flipH="1" flipV="1">
              <a:off x="11832870" y="471640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E0DA7E34-9C7C-442B-8510-BBD971AE22B9}"/>
                </a:ext>
              </a:extLst>
            </p:cNvPr>
            <p:cNvSpPr/>
            <p:nvPr/>
          </p:nvSpPr>
          <p:spPr>
            <a:xfrm flipH="1" flipV="1">
              <a:off x="11791595" y="4814825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2C3728E-82C7-4D32-A446-81559BA48448}"/>
                </a:ext>
              </a:extLst>
            </p:cNvPr>
            <p:cNvSpPr/>
            <p:nvPr/>
          </p:nvSpPr>
          <p:spPr>
            <a:xfrm flipH="1" flipV="1">
              <a:off x="10867670" y="487515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7A631F63-6B8D-4635-B1F1-43F09CF189AA}"/>
                </a:ext>
              </a:extLst>
            </p:cNvPr>
            <p:cNvSpPr/>
            <p:nvPr/>
          </p:nvSpPr>
          <p:spPr>
            <a:xfrm flipH="1" flipV="1">
              <a:off x="9921520" y="4941825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E939917-7CD3-4031-8A10-153E1B558B60}"/>
                </a:ext>
              </a:extLst>
            </p:cNvPr>
            <p:cNvSpPr/>
            <p:nvPr/>
          </p:nvSpPr>
          <p:spPr>
            <a:xfrm flipH="1" flipV="1">
              <a:off x="9886595" y="508470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6297605B-6894-4DFE-BBAE-E6C9047CAF8A}"/>
                </a:ext>
              </a:extLst>
            </p:cNvPr>
            <p:cNvSpPr/>
            <p:nvPr/>
          </p:nvSpPr>
          <p:spPr>
            <a:xfrm flipH="1" flipV="1">
              <a:off x="10870845" y="496405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895ECF4-13D8-4115-A37E-51C35EE13D1E}"/>
                </a:ext>
              </a:extLst>
            </p:cNvPr>
            <p:cNvSpPr/>
            <p:nvPr/>
          </p:nvSpPr>
          <p:spPr>
            <a:xfrm flipH="1" flipV="1">
              <a:off x="11801120" y="5183125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1D08F6D-4C43-48F8-AC10-973A28300DEF}"/>
                </a:ext>
              </a:extLst>
            </p:cNvPr>
            <p:cNvCxnSpPr/>
            <p:nvPr/>
          </p:nvCxnSpPr>
          <p:spPr>
            <a:xfrm>
              <a:off x="9921292" y="5284932"/>
              <a:ext cx="0" cy="12382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7F9A6421-3138-4A8E-A19E-D67B91526254}"/>
                </a:ext>
              </a:extLst>
            </p:cNvPr>
            <p:cNvCxnSpPr/>
            <p:nvPr/>
          </p:nvCxnSpPr>
          <p:spPr>
            <a:xfrm>
              <a:off x="10883317" y="5284932"/>
              <a:ext cx="0" cy="12382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DE06708-62A0-4E20-B314-0B1D794FD749}"/>
                </a:ext>
              </a:extLst>
            </p:cNvPr>
            <p:cNvCxnSpPr/>
            <p:nvPr/>
          </p:nvCxnSpPr>
          <p:spPr>
            <a:xfrm>
              <a:off x="11838992" y="5284932"/>
              <a:ext cx="0" cy="12382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DFF88BF-4F2C-48EB-A409-8322D218412A}"/>
                </a:ext>
              </a:extLst>
            </p:cNvPr>
            <p:cNvSpPr/>
            <p:nvPr/>
          </p:nvSpPr>
          <p:spPr>
            <a:xfrm>
              <a:off x="9794290" y="5321945"/>
              <a:ext cx="311303" cy="44404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</a:t>
              </a:r>
              <a:r>
                <a:rPr kumimoji="0" lang="en-US" altLang="ko-KR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7D7EF0E-166F-4C39-86D5-EFF12FE37143}"/>
                </a:ext>
              </a:extLst>
            </p:cNvPr>
            <p:cNvSpPr/>
            <p:nvPr/>
          </p:nvSpPr>
          <p:spPr>
            <a:xfrm>
              <a:off x="10745762" y="5321945"/>
              <a:ext cx="577148" cy="35523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</a:t>
              </a:r>
              <a:r>
                <a:rPr kumimoji="0" lang="en-US" altLang="ko-KR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98F5976-1537-4B63-A510-614BC0EA0686}"/>
                </a:ext>
              </a:extLst>
            </p:cNvPr>
            <p:cNvSpPr/>
            <p:nvPr/>
          </p:nvSpPr>
          <p:spPr>
            <a:xfrm>
              <a:off x="11693697" y="5321945"/>
              <a:ext cx="577148" cy="35523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</a:t>
              </a:r>
              <a:r>
                <a:rPr kumimoji="0" lang="en-US" altLang="ko-KR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6F4077F-A8A6-48B8-A545-08FE17A177A5}"/>
                </a:ext>
              </a:extLst>
            </p:cNvPr>
            <p:cNvSpPr/>
            <p:nvPr/>
          </p:nvSpPr>
          <p:spPr>
            <a:xfrm>
              <a:off x="8708439" y="3867323"/>
              <a:ext cx="311303" cy="3663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y</a:t>
              </a:r>
              <a:endPara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EBD8FACE-BA2A-46E7-A6A5-8F1C0ED44F77}"/>
                </a:ext>
              </a:extLst>
            </p:cNvPr>
            <p:cNvSpPr/>
            <p:nvPr/>
          </p:nvSpPr>
          <p:spPr>
            <a:xfrm>
              <a:off x="12657383" y="5269953"/>
              <a:ext cx="311303" cy="3663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</a:t>
              </a:r>
              <a:endPara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자유형 210">
              <a:extLst>
                <a:ext uri="{FF2B5EF4-FFF2-40B4-BE49-F238E27FC236}">
                  <a16:creationId xmlns:a16="http://schemas.microsoft.com/office/drawing/2014/main" id="{20193EF5-90CE-4136-AC8B-E754FEFC5C36}"/>
                </a:ext>
              </a:extLst>
            </p:cNvPr>
            <p:cNvSpPr/>
            <p:nvPr/>
          </p:nvSpPr>
          <p:spPr>
            <a:xfrm>
              <a:off x="8967734" y="5584035"/>
              <a:ext cx="3996266" cy="1515533"/>
            </a:xfrm>
            <a:custGeom>
              <a:avLst/>
              <a:gdLst>
                <a:gd name="connsiteX0" fmla="*/ 3996266 w 3996266"/>
                <a:gd name="connsiteY0" fmla="*/ 1515533 h 1515533"/>
                <a:gd name="connsiteX1" fmla="*/ 0 w 3996266"/>
                <a:gd name="connsiteY1" fmla="*/ 1515533 h 1515533"/>
                <a:gd name="connsiteX2" fmla="*/ 0 w 3996266"/>
                <a:gd name="connsiteY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6266" h="1515533">
                  <a:moveTo>
                    <a:pt x="3996266" y="1515533"/>
                  </a:moveTo>
                  <a:lnTo>
                    <a:pt x="0" y="1515533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DC116FB9-42B8-4D9D-B765-13A2AC43FD83}"/>
                </a:ext>
              </a:extLst>
            </p:cNvPr>
            <p:cNvCxnSpPr>
              <a:stCxn id="149" idx="1"/>
            </p:cNvCxnSpPr>
            <p:nvPr/>
          </p:nvCxnSpPr>
          <p:spPr>
            <a:xfrm flipV="1">
              <a:off x="8967734" y="6423928"/>
              <a:ext cx="677333" cy="675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151" name="자유형 212">
              <a:extLst>
                <a:ext uri="{FF2B5EF4-FFF2-40B4-BE49-F238E27FC236}">
                  <a16:creationId xmlns:a16="http://schemas.microsoft.com/office/drawing/2014/main" id="{3748E9B5-117B-4F5C-B0B1-E086D97F8619}"/>
                </a:ext>
              </a:extLst>
            </p:cNvPr>
            <p:cNvSpPr/>
            <p:nvPr/>
          </p:nvSpPr>
          <p:spPr>
            <a:xfrm>
              <a:off x="9927143" y="6016336"/>
              <a:ext cx="1911849" cy="410132"/>
            </a:xfrm>
            <a:custGeom>
              <a:avLst/>
              <a:gdLst>
                <a:gd name="connsiteX0" fmla="*/ 499 w 1911849"/>
                <a:gd name="connsiteY0" fmla="*/ 238682 h 410132"/>
                <a:gd name="connsiteX1" fmla="*/ 16374 w 1911849"/>
                <a:gd name="connsiteY1" fmla="*/ 127557 h 410132"/>
                <a:gd name="connsiteX2" fmla="*/ 108449 w 1911849"/>
                <a:gd name="connsiteY2" fmla="*/ 64057 h 410132"/>
                <a:gd name="connsiteX3" fmla="*/ 311649 w 1911849"/>
                <a:gd name="connsiteY3" fmla="*/ 10082 h 410132"/>
                <a:gd name="connsiteX4" fmla="*/ 730749 w 1911849"/>
                <a:gd name="connsiteY4" fmla="*/ 13257 h 410132"/>
                <a:gd name="connsiteX5" fmla="*/ 892674 w 1911849"/>
                <a:gd name="connsiteY5" fmla="*/ 143432 h 410132"/>
                <a:gd name="connsiteX6" fmla="*/ 1041899 w 1911849"/>
                <a:gd name="connsiteY6" fmla="*/ 210107 h 410132"/>
                <a:gd name="connsiteX7" fmla="*/ 1248274 w 1911849"/>
                <a:gd name="connsiteY7" fmla="*/ 267257 h 410132"/>
                <a:gd name="connsiteX8" fmla="*/ 1356224 w 1911849"/>
                <a:gd name="connsiteY8" fmla="*/ 267257 h 410132"/>
                <a:gd name="connsiteX9" fmla="*/ 1565774 w 1911849"/>
                <a:gd name="connsiteY9" fmla="*/ 235507 h 410132"/>
                <a:gd name="connsiteX10" fmla="*/ 1654674 w 1911849"/>
                <a:gd name="connsiteY10" fmla="*/ 241857 h 410132"/>
                <a:gd name="connsiteX11" fmla="*/ 1711824 w 1911849"/>
                <a:gd name="connsiteY11" fmla="*/ 264082 h 410132"/>
                <a:gd name="connsiteX12" fmla="*/ 1911849 w 1911849"/>
                <a:gd name="connsiteY12" fmla="*/ 410132 h 41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1849" h="410132">
                  <a:moveTo>
                    <a:pt x="499" y="238682"/>
                  </a:moveTo>
                  <a:cubicBezTo>
                    <a:pt x="-560" y="197671"/>
                    <a:pt x="-1618" y="156661"/>
                    <a:pt x="16374" y="127557"/>
                  </a:cubicBezTo>
                  <a:cubicBezTo>
                    <a:pt x="34366" y="98453"/>
                    <a:pt x="59236" y="83636"/>
                    <a:pt x="108449" y="64057"/>
                  </a:cubicBezTo>
                  <a:cubicBezTo>
                    <a:pt x="157662" y="44478"/>
                    <a:pt x="207932" y="18549"/>
                    <a:pt x="311649" y="10082"/>
                  </a:cubicBezTo>
                  <a:cubicBezTo>
                    <a:pt x="415366" y="1615"/>
                    <a:pt x="633911" y="-8968"/>
                    <a:pt x="730749" y="13257"/>
                  </a:cubicBezTo>
                  <a:cubicBezTo>
                    <a:pt x="827587" y="35482"/>
                    <a:pt x="840816" y="110624"/>
                    <a:pt x="892674" y="143432"/>
                  </a:cubicBezTo>
                  <a:cubicBezTo>
                    <a:pt x="944532" y="176240"/>
                    <a:pt x="982633" y="189470"/>
                    <a:pt x="1041899" y="210107"/>
                  </a:cubicBezTo>
                  <a:cubicBezTo>
                    <a:pt x="1101165" y="230744"/>
                    <a:pt x="1195887" y="257732"/>
                    <a:pt x="1248274" y="267257"/>
                  </a:cubicBezTo>
                  <a:cubicBezTo>
                    <a:pt x="1300661" y="276782"/>
                    <a:pt x="1303307" y="272549"/>
                    <a:pt x="1356224" y="267257"/>
                  </a:cubicBezTo>
                  <a:cubicBezTo>
                    <a:pt x="1409141" y="261965"/>
                    <a:pt x="1516032" y="239740"/>
                    <a:pt x="1565774" y="235507"/>
                  </a:cubicBezTo>
                  <a:cubicBezTo>
                    <a:pt x="1615516" y="231274"/>
                    <a:pt x="1630332" y="237095"/>
                    <a:pt x="1654674" y="241857"/>
                  </a:cubicBezTo>
                  <a:cubicBezTo>
                    <a:pt x="1679016" y="246619"/>
                    <a:pt x="1668962" y="236036"/>
                    <a:pt x="1711824" y="264082"/>
                  </a:cubicBezTo>
                  <a:cubicBezTo>
                    <a:pt x="1754687" y="292128"/>
                    <a:pt x="1833268" y="351130"/>
                    <a:pt x="1911849" y="410132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자유형 213">
              <a:extLst>
                <a:ext uri="{FF2B5EF4-FFF2-40B4-BE49-F238E27FC236}">
                  <a16:creationId xmlns:a16="http://schemas.microsoft.com/office/drawing/2014/main" id="{D82BE490-6FAA-46D5-B862-08FE03A1E306}"/>
                </a:ext>
              </a:extLst>
            </p:cNvPr>
            <p:cNvSpPr/>
            <p:nvPr/>
          </p:nvSpPr>
          <p:spPr>
            <a:xfrm>
              <a:off x="9902242" y="6258581"/>
              <a:ext cx="1952625" cy="244087"/>
            </a:xfrm>
            <a:custGeom>
              <a:avLst/>
              <a:gdLst>
                <a:gd name="connsiteX0" fmla="*/ 0 w 1952625"/>
                <a:gd name="connsiteY0" fmla="*/ 129787 h 244087"/>
                <a:gd name="connsiteX1" fmla="*/ 85725 w 1952625"/>
                <a:gd name="connsiteY1" fmla="*/ 37712 h 244087"/>
                <a:gd name="connsiteX2" fmla="*/ 161925 w 1952625"/>
                <a:gd name="connsiteY2" fmla="*/ 28187 h 244087"/>
                <a:gd name="connsiteX3" fmla="*/ 282575 w 1952625"/>
                <a:gd name="connsiteY3" fmla="*/ 85337 h 244087"/>
                <a:gd name="connsiteX4" fmla="*/ 419100 w 1952625"/>
                <a:gd name="connsiteY4" fmla="*/ 152012 h 244087"/>
                <a:gd name="connsiteX5" fmla="*/ 473075 w 1952625"/>
                <a:gd name="connsiteY5" fmla="*/ 158362 h 244087"/>
                <a:gd name="connsiteX6" fmla="*/ 552450 w 1952625"/>
                <a:gd name="connsiteY6" fmla="*/ 139312 h 244087"/>
                <a:gd name="connsiteX7" fmla="*/ 796925 w 1952625"/>
                <a:gd name="connsiteY7" fmla="*/ 2787 h 244087"/>
                <a:gd name="connsiteX8" fmla="*/ 996950 w 1952625"/>
                <a:gd name="connsiteY8" fmla="*/ 56762 h 244087"/>
                <a:gd name="connsiteX9" fmla="*/ 1174750 w 1952625"/>
                <a:gd name="connsiteY9" fmla="*/ 167887 h 244087"/>
                <a:gd name="connsiteX10" fmla="*/ 1266825 w 1952625"/>
                <a:gd name="connsiteY10" fmla="*/ 177412 h 244087"/>
                <a:gd name="connsiteX11" fmla="*/ 1485900 w 1952625"/>
                <a:gd name="connsiteY11" fmla="*/ 171062 h 244087"/>
                <a:gd name="connsiteX12" fmla="*/ 1619250 w 1952625"/>
                <a:gd name="connsiteY12" fmla="*/ 237737 h 244087"/>
                <a:gd name="connsiteX13" fmla="*/ 1828800 w 1952625"/>
                <a:gd name="connsiteY13" fmla="*/ 228212 h 244087"/>
                <a:gd name="connsiteX14" fmla="*/ 1889125 w 1952625"/>
                <a:gd name="connsiteY14" fmla="*/ 228212 h 244087"/>
                <a:gd name="connsiteX15" fmla="*/ 1952625 w 1952625"/>
                <a:gd name="connsiteY15" fmla="*/ 244087 h 2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625" h="244087">
                  <a:moveTo>
                    <a:pt x="0" y="129787"/>
                  </a:moveTo>
                  <a:cubicBezTo>
                    <a:pt x="29369" y="92216"/>
                    <a:pt x="58738" y="54645"/>
                    <a:pt x="85725" y="37712"/>
                  </a:cubicBezTo>
                  <a:cubicBezTo>
                    <a:pt x="112713" y="20779"/>
                    <a:pt x="129117" y="20250"/>
                    <a:pt x="161925" y="28187"/>
                  </a:cubicBezTo>
                  <a:cubicBezTo>
                    <a:pt x="194733" y="36124"/>
                    <a:pt x="282575" y="85337"/>
                    <a:pt x="282575" y="85337"/>
                  </a:cubicBezTo>
                  <a:cubicBezTo>
                    <a:pt x="325437" y="105974"/>
                    <a:pt x="387350" y="139841"/>
                    <a:pt x="419100" y="152012"/>
                  </a:cubicBezTo>
                  <a:cubicBezTo>
                    <a:pt x="450850" y="164183"/>
                    <a:pt x="450850" y="160479"/>
                    <a:pt x="473075" y="158362"/>
                  </a:cubicBezTo>
                  <a:cubicBezTo>
                    <a:pt x="495300" y="156245"/>
                    <a:pt x="498475" y="165241"/>
                    <a:pt x="552450" y="139312"/>
                  </a:cubicBezTo>
                  <a:cubicBezTo>
                    <a:pt x="606425" y="113383"/>
                    <a:pt x="722842" y="16545"/>
                    <a:pt x="796925" y="2787"/>
                  </a:cubicBezTo>
                  <a:cubicBezTo>
                    <a:pt x="871008" y="-10971"/>
                    <a:pt x="933979" y="29245"/>
                    <a:pt x="996950" y="56762"/>
                  </a:cubicBezTo>
                  <a:cubicBezTo>
                    <a:pt x="1059921" y="84279"/>
                    <a:pt x="1129771" y="147779"/>
                    <a:pt x="1174750" y="167887"/>
                  </a:cubicBezTo>
                  <a:cubicBezTo>
                    <a:pt x="1219729" y="187995"/>
                    <a:pt x="1214967" y="176883"/>
                    <a:pt x="1266825" y="177412"/>
                  </a:cubicBezTo>
                  <a:cubicBezTo>
                    <a:pt x="1318683" y="177941"/>
                    <a:pt x="1427163" y="161008"/>
                    <a:pt x="1485900" y="171062"/>
                  </a:cubicBezTo>
                  <a:cubicBezTo>
                    <a:pt x="1544637" y="181116"/>
                    <a:pt x="1562100" y="228212"/>
                    <a:pt x="1619250" y="237737"/>
                  </a:cubicBezTo>
                  <a:cubicBezTo>
                    <a:pt x="1676400" y="247262"/>
                    <a:pt x="1783821" y="229799"/>
                    <a:pt x="1828800" y="228212"/>
                  </a:cubicBezTo>
                  <a:cubicBezTo>
                    <a:pt x="1873779" y="226625"/>
                    <a:pt x="1868488" y="225566"/>
                    <a:pt x="1889125" y="228212"/>
                  </a:cubicBezTo>
                  <a:cubicBezTo>
                    <a:pt x="1909762" y="230858"/>
                    <a:pt x="1931193" y="237472"/>
                    <a:pt x="1952625" y="244087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자유형 214">
              <a:extLst>
                <a:ext uri="{FF2B5EF4-FFF2-40B4-BE49-F238E27FC236}">
                  <a16:creationId xmlns:a16="http://schemas.microsoft.com/office/drawing/2014/main" id="{2DD5BF26-7863-4178-B6C8-17CD52475C79}"/>
                </a:ext>
              </a:extLst>
            </p:cNvPr>
            <p:cNvSpPr/>
            <p:nvPr/>
          </p:nvSpPr>
          <p:spPr>
            <a:xfrm>
              <a:off x="9940342" y="6548526"/>
              <a:ext cx="1863725" cy="173217"/>
            </a:xfrm>
            <a:custGeom>
              <a:avLst/>
              <a:gdLst>
                <a:gd name="connsiteX0" fmla="*/ 0 w 1863725"/>
                <a:gd name="connsiteY0" fmla="*/ 173217 h 173217"/>
                <a:gd name="connsiteX1" fmla="*/ 47625 w 1863725"/>
                <a:gd name="connsiteY1" fmla="*/ 74792 h 173217"/>
                <a:gd name="connsiteX2" fmla="*/ 104775 w 1863725"/>
                <a:gd name="connsiteY2" fmla="*/ 39867 h 173217"/>
                <a:gd name="connsiteX3" fmla="*/ 193675 w 1863725"/>
                <a:gd name="connsiteY3" fmla="*/ 39867 h 173217"/>
                <a:gd name="connsiteX4" fmla="*/ 336550 w 1863725"/>
                <a:gd name="connsiteY4" fmla="*/ 87492 h 173217"/>
                <a:gd name="connsiteX5" fmla="*/ 539750 w 1863725"/>
                <a:gd name="connsiteY5" fmla="*/ 150992 h 173217"/>
                <a:gd name="connsiteX6" fmla="*/ 698500 w 1863725"/>
                <a:gd name="connsiteY6" fmla="*/ 144642 h 173217"/>
                <a:gd name="connsiteX7" fmla="*/ 955675 w 1863725"/>
                <a:gd name="connsiteY7" fmla="*/ 109717 h 173217"/>
                <a:gd name="connsiteX8" fmla="*/ 1073150 w 1863725"/>
                <a:gd name="connsiteY8" fmla="*/ 30342 h 173217"/>
                <a:gd name="connsiteX9" fmla="*/ 1127125 w 1863725"/>
                <a:gd name="connsiteY9" fmla="*/ 1767 h 173217"/>
                <a:gd name="connsiteX10" fmla="*/ 1165225 w 1863725"/>
                <a:gd name="connsiteY10" fmla="*/ 8117 h 173217"/>
                <a:gd name="connsiteX11" fmla="*/ 1304925 w 1863725"/>
                <a:gd name="connsiteY11" fmla="*/ 49392 h 173217"/>
                <a:gd name="connsiteX12" fmla="*/ 1460500 w 1863725"/>
                <a:gd name="connsiteY12" fmla="*/ 84317 h 173217"/>
                <a:gd name="connsiteX13" fmla="*/ 1666875 w 1863725"/>
                <a:gd name="connsiteY13" fmla="*/ 74792 h 173217"/>
                <a:gd name="connsiteX14" fmla="*/ 1863725 w 1863725"/>
                <a:gd name="connsiteY14" fmla="*/ 52567 h 17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3725" h="173217">
                  <a:moveTo>
                    <a:pt x="0" y="173217"/>
                  </a:moveTo>
                  <a:cubicBezTo>
                    <a:pt x="15081" y="135117"/>
                    <a:pt x="30163" y="97017"/>
                    <a:pt x="47625" y="74792"/>
                  </a:cubicBezTo>
                  <a:cubicBezTo>
                    <a:pt x="65087" y="52567"/>
                    <a:pt x="80433" y="45688"/>
                    <a:pt x="104775" y="39867"/>
                  </a:cubicBezTo>
                  <a:cubicBezTo>
                    <a:pt x="129117" y="34046"/>
                    <a:pt x="155046" y="31929"/>
                    <a:pt x="193675" y="39867"/>
                  </a:cubicBezTo>
                  <a:cubicBezTo>
                    <a:pt x="232304" y="47804"/>
                    <a:pt x="336550" y="87492"/>
                    <a:pt x="336550" y="87492"/>
                  </a:cubicBezTo>
                  <a:cubicBezTo>
                    <a:pt x="394229" y="106013"/>
                    <a:pt x="479425" y="141467"/>
                    <a:pt x="539750" y="150992"/>
                  </a:cubicBezTo>
                  <a:cubicBezTo>
                    <a:pt x="600075" y="160517"/>
                    <a:pt x="629179" y="151521"/>
                    <a:pt x="698500" y="144642"/>
                  </a:cubicBezTo>
                  <a:cubicBezTo>
                    <a:pt x="767821" y="137763"/>
                    <a:pt x="893233" y="128767"/>
                    <a:pt x="955675" y="109717"/>
                  </a:cubicBezTo>
                  <a:cubicBezTo>
                    <a:pt x="1018117" y="90667"/>
                    <a:pt x="1044575" y="48334"/>
                    <a:pt x="1073150" y="30342"/>
                  </a:cubicBezTo>
                  <a:cubicBezTo>
                    <a:pt x="1101725" y="12350"/>
                    <a:pt x="1111779" y="5471"/>
                    <a:pt x="1127125" y="1767"/>
                  </a:cubicBezTo>
                  <a:cubicBezTo>
                    <a:pt x="1142471" y="-1937"/>
                    <a:pt x="1135592" y="180"/>
                    <a:pt x="1165225" y="8117"/>
                  </a:cubicBezTo>
                  <a:cubicBezTo>
                    <a:pt x="1194858" y="16054"/>
                    <a:pt x="1255713" y="36692"/>
                    <a:pt x="1304925" y="49392"/>
                  </a:cubicBezTo>
                  <a:cubicBezTo>
                    <a:pt x="1354137" y="62092"/>
                    <a:pt x="1400175" y="80084"/>
                    <a:pt x="1460500" y="84317"/>
                  </a:cubicBezTo>
                  <a:cubicBezTo>
                    <a:pt x="1520825" y="88550"/>
                    <a:pt x="1599671" y="80084"/>
                    <a:pt x="1666875" y="74792"/>
                  </a:cubicBezTo>
                  <a:cubicBezTo>
                    <a:pt x="1734079" y="69500"/>
                    <a:pt x="1798902" y="61033"/>
                    <a:pt x="1863725" y="52567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자유형 215">
              <a:extLst>
                <a:ext uri="{FF2B5EF4-FFF2-40B4-BE49-F238E27FC236}">
                  <a16:creationId xmlns:a16="http://schemas.microsoft.com/office/drawing/2014/main" id="{2720E86B-D609-4D3A-972D-9A449935E667}"/>
                </a:ext>
              </a:extLst>
            </p:cNvPr>
            <p:cNvSpPr/>
            <p:nvPr/>
          </p:nvSpPr>
          <p:spPr>
            <a:xfrm>
              <a:off x="9899067" y="6674460"/>
              <a:ext cx="1914525" cy="322602"/>
            </a:xfrm>
            <a:custGeom>
              <a:avLst/>
              <a:gdLst>
                <a:gd name="connsiteX0" fmla="*/ 0 w 1914525"/>
                <a:gd name="connsiteY0" fmla="*/ 199683 h 322602"/>
                <a:gd name="connsiteX1" fmla="*/ 114300 w 1914525"/>
                <a:gd name="connsiteY1" fmla="*/ 256833 h 322602"/>
                <a:gd name="connsiteX2" fmla="*/ 165100 w 1914525"/>
                <a:gd name="connsiteY2" fmla="*/ 269533 h 322602"/>
                <a:gd name="connsiteX3" fmla="*/ 250825 w 1914525"/>
                <a:gd name="connsiteY3" fmla="*/ 228258 h 322602"/>
                <a:gd name="connsiteX4" fmla="*/ 352425 w 1914525"/>
                <a:gd name="connsiteY4" fmla="*/ 129833 h 322602"/>
                <a:gd name="connsiteX5" fmla="*/ 415925 w 1914525"/>
                <a:gd name="connsiteY5" fmla="*/ 117133 h 322602"/>
                <a:gd name="connsiteX6" fmla="*/ 511175 w 1914525"/>
                <a:gd name="connsiteY6" fmla="*/ 136183 h 322602"/>
                <a:gd name="connsiteX7" fmla="*/ 638175 w 1914525"/>
                <a:gd name="connsiteY7" fmla="*/ 183808 h 322602"/>
                <a:gd name="connsiteX8" fmla="*/ 711200 w 1914525"/>
                <a:gd name="connsiteY8" fmla="*/ 190158 h 322602"/>
                <a:gd name="connsiteX9" fmla="*/ 809625 w 1914525"/>
                <a:gd name="connsiteY9" fmla="*/ 161583 h 322602"/>
                <a:gd name="connsiteX10" fmla="*/ 1003300 w 1914525"/>
                <a:gd name="connsiteY10" fmla="*/ 69508 h 322602"/>
                <a:gd name="connsiteX11" fmla="*/ 1190625 w 1914525"/>
                <a:gd name="connsiteY11" fmla="*/ 6008 h 322602"/>
                <a:gd name="connsiteX12" fmla="*/ 1301750 w 1914525"/>
                <a:gd name="connsiteY12" fmla="*/ 31408 h 322602"/>
                <a:gd name="connsiteX13" fmla="*/ 1590675 w 1914525"/>
                <a:gd name="connsiteY13" fmla="*/ 260008 h 322602"/>
                <a:gd name="connsiteX14" fmla="*/ 1692275 w 1914525"/>
                <a:gd name="connsiteY14" fmla="*/ 313983 h 322602"/>
                <a:gd name="connsiteX15" fmla="*/ 1809750 w 1914525"/>
                <a:gd name="connsiteY15" fmla="*/ 320333 h 322602"/>
                <a:gd name="connsiteX16" fmla="*/ 1914525 w 1914525"/>
                <a:gd name="connsiteY16" fmla="*/ 291758 h 32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525" h="322602">
                  <a:moveTo>
                    <a:pt x="0" y="199683"/>
                  </a:moveTo>
                  <a:cubicBezTo>
                    <a:pt x="43391" y="222437"/>
                    <a:pt x="86783" y="245191"/>
                    <a:pt x="114300" y="256833"/>
                  </a:cubicBezTo>
                  <a:cubicBezTo>
                    <a:pt x="141817" y="268475"/>
                    <a:pt x="142346" y="274296"/>
                    <a:pt x="165100" y="269533"/>
                  </a:cubicBezTo>
                  <a:cubicBezTo>
                    <a:pt x="187854" y="264770"/>
                    <a:pt x="219604" y="251541"/>
                    <a:pt x="250825" y="228258"/>
                  </a:cubicBezTo>
                  <a:cubicBezTo>
                    <a:pt x="282046" y="204975"/>
                    <a:pt x="324908" y="148354"/>
                    <a:pt x="352425" y="129833"/>
                  </a:cubicBezTo>
                  <a:cubicBezTo>
                    <a:pt x="379942" y="111312"/>
                    <a:pt x="389467" y="116075"/>
                    <a:pt x="415925" y="117133"/>
                  </a:cubicBezTo>
                  <a:cubicBezTo>
                    <a:pt x="442383" y="118191"/>
                    <a:pt x="474133" y="125071"/>
                    <a:pt x="511175" y="136183"/>
                  </a:cubicBezTo>
                  <a:cubicBezTo>
                    <a:pt x="548217" y="147295"/>
                    <a:pt x="604838" y="174812"/>
                    <a:pt x="638175" y="183808"/>
                  </a:cubicBezTo>
                  <a:cubicBezTo>
                    <a:pt x="671512" y="192804"/>
                    <a:pt x="682625" y="193862"/>
                    <a:pt x="711200" y="190158"/>
                  </a:cubicBezTo>
                  <a:cubicBezTo>
                    <a:pt x="739775" y="186454"/>
                    <a:pt x="760942" y="181691"/>
                    <a:pt x="809625" y="161583"/>
                  </a:cubicBezTo>
                  <a:cubicBezTo>
                    <a:pt x="858308" y="141475"/>
                    <a:pt x="939800" y="95437"/>
                    <a:pt x="1003300" y="69508"/>
                  </a:cubicBezTo>
                  <a:cubicBezTo>
                    <a:pt x="1066800" y="43579"/>
                    <a:pt x="1140883" y="12358"/>
                    <a:pt x="1190625" y="6008"/>
                  </a:cubicBezTo>
                  <a:cubicBezTo>
                    <a:pt x="1240367" y="-342"/>
                    <a:pt x="1235075" y="-10925"/>
                    <a:pt x="1301750" y="31408"/>
                  </a:cubicBezTo>
                  <a:cubicBezTo>
                    <a:pt x="1368425" y="73741"/>
                    <a:pt x="1525587" y="212912"/>
                    <a:pt x="1590675" y="260008"/>
                  </a:cubicBezTo>
                  <a:cubicBezTo>
                    <a:pt x="1655763" y="307104"/>
                    <a:pt x="1655763" y="303929"/>
                    <a:pt x="1692275" y="313983"/>
                  </a:cubicBezTo>
                  <a:cubicBezTo>
                    <a:pt x="1728787" y="324037"/>
                    <a:pt x="1772708" y="324037"/>
                    <a:pt x="1809750" y="320333"/>
                  </a:cubicBezTo>
                  <a:cubicBezTo>
                    <a:pt x="1846792" y="316629"/>
                    <a:pt x="1880658" y="304193"/>
                    <a:pt x="1914525" y="291758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95A1B33-D5D9-4BC7-B0EB-E5B9B1DCC282}"/>
                </a:ext>
              </a:extLst>
            </p:cNvPr>
            <p:cNvSpPr/>
            <p:nvPr/>
          </p:nvSpPr>
          <p:spPr>
            <a:xfrm flipH="1" flipV="1">
              <a:off x="9909716" y="623027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97A0A0E-1C88-4C51-B6F3-3355B0BEEAAE}"/>
                </a:ext>
              </a:extLst>
            </p:cNvPr>
            <p:cNvSpPr/>
            <p:nvPr/>
          </p:nvSpPr>
          <p:spPr>
            <a:xfrm flipH="1" flipV="1">
              <a:off x="10855694" y="6172755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437A5E8-8527-4E64-8598-7465CC0A3856}"/>
                </a:ext>
              </a:extLst>
            </p:cNvPr>
            <p:cNvSpPr/>
            <p:nvPr/>
          </p:nvSpPr>
          <p:spPr>
            <a:xfrm flipH="1" flipV="1">
              <a:off x="11819761" y="6405951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121AC1B-CD06-4997-87E2-68A3733AB0EA}"/>
                </a:ext>
              </a:extLst>
            </p:cNvPr>
            <p:cNvSpPr/>
            <p:nvPr/>
          </p:nvSpPr>
          <p:spPr>
            <a:xfrm flipH="1" flipV="1">
              <a:off x="9886595" y="6369111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ECEA1826-C257-4C9B-9906-F710E89A4D28}"/>
                </a:ext>
              </a:extLst>
            </p:cNvPr>
            <p:cNvSpPr/>
            <p:nvPr/>
          </p:nvSpPr>
          <p:spPr>
            <a:xfrm flipH="1" flipV="1">
              <a:off x="10880370" y="629608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7F560A9D-AF9B-4053-B6C7-975C863F72EC}"/>
                </a:ext>
              </a:extLst>
            </p:cNvPr>
            <p:cNvSpPr/>
            <p:nvPr/>
          </p:nvSpPr>
          <p:spPr>
            <a:xfrm flipH="1" flipV="1">
              <a:off x="11832870" y="6483411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46D0A5A-16EA-4ADF-B6A8-7031BE09F382}"/>
                </a:ext>
              </a:extLst>
            </p:cNvPr>
            <p:cNvSpPr/>
            <p:nvPr/>
          </p:nvSpPr>
          <p:spPr>
            <a:xfrm flipH="1" flipV="1">
              <a:off x="11791595" y="658183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74EFC1A6-E6D0-4A1E-864D-D3832ABAAD6C}"/>
                </a:ext>
              </a:extLst>
            </p:cNvPr>
            <p:cNvSpPr/>
            <p:nvPr/>
          </p:nvSpPr>
          <p:spPr>
            <a:xfrm flipH="1" flipV="1">
              <a:off x="10867670" y="6642161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26B7C950-F1D4-4C84-B738-7CCBCACE8F44}"/>
                </a:ext>
              </a:extLst>
            </p:cNvPr>
            <p:cNvSpPr/>
            <p:nvPr/>
          </p:nvSpPr>
          <p:spPr>
            <a:xfrm flipH="1" flipV="1">
              <a:off x="9921520" y="670883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6E15C5DE-18BC-4A04-8550-111804F0CBE2}"/>
                </a:ext>
              </a:extLst>
            </p:cNvPr>
            <p:cNvSpPr/>
            <p:nvPr/>
          </p:nvSpPr>
          <p:spPr>
            <a:xfrm flipH="1" flipV="1">
              <a:off x="9886595" y="6851711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FCD20CF1-FB35-4D4C-ACE7-4DF642B02B16}"/>
                </a:ext>
              </a:extLst>
            </p:cNvPr>
            <p:cNvSpPr/>
            <p:nvPr/>
          </p:nvSpPr>
          <p:spPr>
            <a:xfrm flipH="1" flipV="1">
              <a:off x="10870845" y="6731061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9D158D69-A980-46D6-8BF3-3F6916006956}"/>
                </a:ext>
              </a:extLst>
            </p:cNvPr>
            <p:cNvSpPr/>
            <p:nvPr/>
          </p:nvSpPr>
          <p:spPr>
            <a:xfrm flipH="1" flipV="1">
              <a:off x="11801120" y="6950136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6D063B94-A955-468A-8CB4-6C404820B833}"/>
                </a:ext>
              </a:extLst>
            </p:cNvPr>
            <p:cNvCxnSpPr/>
            <p:nvPr/>
          </p:nvCxnSpPr>
          <p:spPr>
            <a:xfrm>
              <a:off x="9921292" y="7051943"/>
              <a:ext cx="0" cy="12382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D8AB7BA-C85D-4B66-AB99-B3EF19AF5380}"/>
                </a:ext>
              </a:extLst>
            </p:cNvPr>
            <p:cNvCxnSpPr/>
            <p:nvPr/>
          </p:nvCxnSpPr>
          <p:spPr>
            <a:xfrm>
              <a:off x="10883317" y="7051943"/>
              <a:ext cx="0" cy="12382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B7C5C22-0D5E-4CBE-94E6-803ED333920B}"/>
                </a:ext>
              </a:extLst>
            </p:cNvPr>
            <p:cNvCxnSpPr/>
            <p:nvPr/>
          </p:nvCxnSpPr>
          <p:spPr>
            <a:xfrm>
              <a:off x="11838992" y="7051943"/>
              <a:ext cx="0" cy="12382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E97A919-AE6A-4B5D-9CB8-EA521CEBF53C}"/>
                </a:ext>
              </a:extLst>
            </p:cNvPr>
            <p:cNvSpPr/>
            <p:nvPr/>
          </p:nvSpPr>
          <p:spPr>
            <a:xfrm>
              <a:off x="9794290" y="7088955"/>
              <a:ext cx="311303" cy="44404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</a:t>
              </a:r>
              <a:r>
                <a:rPr kumimoji="0" lang="en-US" altLang="ko-KR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B0BB983-1458-41B4-A598-79D390F5B2D8}"/>
                </a:ext>
              </a:extLst>
            </p:cNvPr>
            <p:cNvSpPr/>
            <p:nvPr/>
          </p:nvSpPr>
          <p:spPr>
            <a:xfrm>
              <a:off x="10745762" y="7088957"/>
              <a:ext cx="577148" cy="35523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</a:t>
              </a:r>
              <a:r>
                <a:rPr kumimoji="0" lang="en-US" altLang="ko-KR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97D038E-513F-4B32-BDFA-FF26C4725A54}"/>
                </a:ext>
              </a:extLst>
            </p:cNvPr>
            <p:cNvSpPr/>
            <p:nvPr/>
          </p:nvSpPr>
          <p:spPr>
            <a:xfrm>
              <a:off x="11693697" y="7088957"/>
              <a:ext cx="577148" cy="35523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</a:t>
              </a:r>
              <a:r>
                <a:rPr kumimoji="0" lang="en-US" altLang="ko-KR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E4D30B2-2250-46BE-9573-6CA3A665DA13}"/>
                </a:ext>
              </a:extLst>
            </p:cNvPr>
            <p:cNvSpPr/>
            <p:nvPr/>
          </p:nvSpPr>
          <p:spPr>
            <a:xfrm>
              <a:off x="8708439" y="5634333"/>
              <a:ext cx="311303" cy="3663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y</a:t>
              </a:r>
              <a:endPara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647222F-9FAF-4267-8CB5-94B08DD8875F}"/>
                </a:ext>
              </a:extLst>
            </p:cNvPr>
            <p:cNvSpPr/>
            <p:nvPr/>
          </p:nvSpPr>
          <p:spPr>
            <a:xfrm>
              <a:off x="12657383" y="7036964"/>
              <a:ext cx="311303" cy="3663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</a:t>
              </a:r>
              <a:endPara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44A027E-DEED-4C3D-A5C2-2AB4BBA34866}"/>
                </a:ext>
              </a:extLst>
            </p:cNvPr>
            <p:cNvSpPr/>
            <p:nvPr/>
          </p:nvSpPr>
          <p:spPr>
            <a:xfrm>
              <a:off x="10133342" y="4937050"/>
              <a:ext cx="681957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τ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2986B5C-2202-4685-BEB7-7CA224332891}"/>
                </a:ext>
              </a:extLst>
            </p:cNvPr>
            <p:cNvSpPr/>
            <p:nvPr/>
          </p:nvSpPr>
          <p:spPr>
            <a:xfrm>
              <a:off x="10244907" y="4631261"/>
              <a:ext cx="681957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τ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5096CA1-F37C-4D7F-A5EC-DE487EB3C3E5}"/>
                </a:ext>
              </a:extLst>
            </p:cNvPr>
            <p:cNvSpPr/>
            <p:nvPr/>
          </p:nvSpPr>
          <p:spPr>
            <a:xfrm>
              <a:off x="10066610" y="4295203"/>
              <a:ext cx="681957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τ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35744E1-A967-4179-8E08-43E5B0329EC0}"/>
                </a:ext>
              </a:extLst>
            </p:cNvPr>
            <p:cNvSpPr/>
            <p:nvPr/>
          </p:nvSpPr>
          <p:spPr>
            <a:xfrm>
              <a:off x="10230976" y="3936778"/>
              <a:ext cx="681957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τ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90">
                  <a:extLst>
                    <a:ext uri="{FF2B5EF4-FFF2-40B4-BE49-F238E27FC236}">
                      <a16:creationId xmlns:a16="http://schemas.microsoft.com/office/drawing/2014/main" id="{41A56AEC-15E1-4129-9348-58ACEB1C6C60}"/>
                    </a:ext>
                  </a:extLst>
                </p:cNvPr>
                <p:cNvSpPr txBox="1"/>
                <p:nvPr/>
              </p:nvSpPr>
              <p:spPr>
                <a:xfrm>
                  <a:off x="9634655" y="5858117"/>
                  <a:ext cx="517199" cy="2384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5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655" y="5858117"/>
                  <a:ext cx="517199" cy="238490"/>
                </a:xfrm>
                <a:prstGeom prst="rect">
                  <a:avLst/>
                </a:prstGeom>
                <a:blipFill>
                  <a:blip r:embed="rId7"/>
                  <a:stretch>
                    <a:fillRect l="-10256" r="-2564" b="-2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91">
                  <a:extLst>
                    <a:ext uri="{FF2B5EF4-FFF2-40B4-BE49-F238E27FC236}">
                      <a16:creationId xmlns:a16="http://schemas.microsoft.com/office/drawing/2014/main" id="{F5C0C55C-E33D-4D91-B178-91BAA8B91A90}"/>
                    </a:ext>
                  </a:extLst>
                </p:cNvPr>
                <p:cNvSpPr txBox="1"/>
                <p:nvPr/>
              </p:nvSpPr>
              <p:spPr>
                <a:xfrm>
                  <a:off x="10727063" y="5792282"/>
                  <a:ext cx="517199" cy="2389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6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7063" y="5792282"/>
                  <a:ext cx="517199" cy="238953"/>
                </a:xfrm>
                <a:prstGeom prst="rect">
                  <a:avLst/>
                </a:prstGeom>
                <a:blipFill>
                  <a:blip r:embed="rId8"/>
                  <a:stretch>
                    <a:fillRect l="-10256" r="-2564" b="-185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92">
                  <a:extLst>
                    <a:ext uri="{FF2B5EF4-FFF2-40B4-BE49-F238E27FC236}">
                      <a16:creationId xmlns:a16="http://schemas.microsoft.com/office/drawing/2014/main" id="{77F775E9-EECA-426E-A7A4-A2677A03BAC3}"/>
                    </a:ext>
                  </a:extLst>
                </p:cNvPr>
                <p:cNvSpPr txBox="1"/>
                <p:nvPr/>
              </p:nvSpPr>
              <p:spPr>
                <a:xfrm>
                  <a:off x="11642894" y="6024190"/>
                  <a:ext cx="517199" cy="2389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7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2894" y="6024190"/>
                  <a:ext cx="517199" cy="238953"/>
                </a:xfrm>
                <a:prstGeom prst="rect">
                  <a:avLst/>
                </a:prstGeom>
                <a:blipFill>
                  <a:blip r:embed="rId9"/>
                  <a:stretch>
                    <a:fillRect l="-10256" r="-2564" b="-185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93">
                  <a:extLst>
                    <a:ext uri="{FF2B5EF4-FFF2-40B4-BE49-F238E27FC236}">
                      <a16:creationId xmlns:a16="http://schemas.microsoft.com/office/drawing/2014/main" id="{90298E8D-C3A6-49CE-907D-2195264BCE3C}"/>
                    </a:ext>
                  </a:extLst>
                </p:cNvPr>
                <p:cNvSpPr txBox="1"/>
                <p:nvPr/>
              </p:nvSpPr>
              <p:spPr>
                <a:xfrm>
                  <a:off x="9565511" y="6759239"/>
                  <a:ext cx="517199" cy="2365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8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5511" y="6759239"/>
                  <a:ext cx="517199" cy="236548"/>
                </a:xfrm>
                <a:prstGeom prst="rect">
                  <a:avLst/>
                </a:prstGeom>
                <a:blipFill>
                  <a:blip r:embed="rId10"/>
                  <a:stretch>
                    <a:fillRect l="-10256" b="-2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94">
                  <a:extLst>
                    <a:ext uri="{FF2B5EF4-FFF2-40B4-BE49-F238E27FC236}">
                      <a16:creationId xmlns:a16="http://schemas.microsoft.com/office/drawing/2014/main" id="{30CBA726-9D47-401C-824D-3F859303354C}"/>
                    </a:ext>
                  </a:extLst>
                </p:cNvPr>
                <p:cNvSpPr txBox="1"/>
                <p:nvPr/>
              </p:nvSpPr>
              <p:spPr>
                <a:xfrm>
                  <a:off x="10898202" y="6751575"/>
                  <a:ext cx="517199" cy="237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9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202" y="6751575"/>
                  <a:ext cx="517199" cy="237010"/>
                </a:xfrm>
                <a:prstGeom prst="rect">
                  <a:avLst/>
                </a:prstGeom>
                <a:blipFill>
                  <a:blip r:embed="rId11"/>
                  <a:stretch>
                    <a:fillRect l="-10256" r="-2564" b="-185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412CEFF-23E2-4688-A5CF-C06C1224B238}"/>
                </a:ext>
              </a:extLst>
            </p:cNvPr>
            <p:cNvSpPr/>
            <p:nvPr/>
          </p:nvSpPr>
          <p:spPr>
            <a:xfrm>
              <a:off x="9502078" y="4638940"/>
              <a:ext cx="566670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41DE3A9-7002-401E-9AAF-6AB000FE320A}"/>
                </a:ext>
              </a:extLst>
            </p:cNvPr>
            <p:cNvSpPr/>
            <p:nvPr/>
          </p:nvSpPr>
          <p:spPr>
            <a:xfrm>
              <a:off x="9502078" y="6403532"/>
              <a:ext cx="566670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1531897-37AF-49A0-99F2-3A633C71E3F2}"/>
                </a:ext>
              </a:extLst>
            </p:cNvPr>
            <p:cNvSpPr/>
            <p:nvPr/>
          </p:nvSpPr>
          <p:spPr>
            <a:xfrm>
              <a:off x="10133342" y="6715686"/>
              <a:ext cx="681957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τ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F2982933-3CC3-44CA-A1F1-19D956F50058}"/>
                </a:ext>
              </a:extLst>
            </p:cNvPr>
            <p:cNvSpPr/>
            <p:nvPr/>
          </p:nvSpPr>
          <p:spPr>
            <a:xfrm>
              <a:off x="10244907" y="6409898"/>
              <a:ext cx="681957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τ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D8B1B48-60B4-4B0A-A167-9C1711F0BB84}"/>
                </a:ext>
              </a:extLst>
            </p:cNvPr>
            <p:cNvSpPr/>
            <p:nvPr/>
          </p:nvSpPr>
          <p:spPr>
            <a:xfrm>
              <a:off x="10066610" y="6073839"/>
              <a:ext cx="681957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τ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527FAE-37FC-4786-B043-02F79935F155}"/>
                </a:ext>
              </a:extLst>
            </p:cNvPr>
            <p:cNvSpPr/>
            <p:nvPr/>
          </p:nvSpPr>
          <p:spPr>
            <a:xfrm>
              <a:off x="10230976" y="5715415"/>
              <a:ext cx="681957" cy="3774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τ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0" name="TextBox 2">
            <a:extLst>
              <a:ext uri="{FF2B5EF4-FFF2-40B4-BE49-F238E27FC236}">
                <a16:creationId xmlns:a16="http://schemas.microsoft.com/office/drawing/2014/main" id="{512E1D54-C496-4466-9074-AED96135F3E5}"/>
              </a:ext>
            </a:extLst>
          </p:cNvPr>
          <p:cNvSpPr txBox="1"/>
          <p:nvPr/>
        </p:nvSpPr>
        <p:spPr>
          <a:xfrm>
            <a:off x="7053371" y="4870663"/>
            <a:ext cx="1452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Raw Trajectory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Big Data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1" name="TextBox 74">
            <a:extLst>
              <a:ext uri="{FF2B5EF4-FFF2-40B4-BE49-F238E27FC236}">
                <a16:creationId xmlns:a16="http://schemas.microsoft.com/office/drawing/2014/main" id="{E57AEB47-828D-4E27-8E4F-8EC51A9C18B1}"/>
              </a:ext>
            </a:extLst>
          </p:cNvPr>
          <p:cNvSpPr txBox="1"/>
          <p:nvPr/>
        </p:nvSpPr>
        <p:spPr>
          <a:xfrm>
            <a:off x="1224353" y="1727508"/>
            <a:ext cx="3456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Social Community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Connected Network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상의 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Smart Sensor Devices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와 통합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42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C7CAC-596A-44DD-A0B7-9FBEEBB2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Connected Automotive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8F8DD-82AA-47EE-BCE7-644EA4B7F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30" y="1965383"/>
            <a:ext cx="4271963" cy="20662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724977-A909-4F81-A3E8-0D438D74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821" y="4327613"/>
            <a:ext cx="2335281" cy="1464367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4B00B2F-2D33-429D-98F2-91D59F0A98E5}"/>
              </a:ext>
            </a:extLst>
          </p:cNvPr>
          <p:cNvSpPr/>
          <p:nvPr/>
        </p:nvSpPr>
        <p:spPr>
          <a:xfrm>
            <a:off x="1501571" y="4127052"/>
            <a:ext cx="3178918" cy="173908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8CD5F2E9-1F4C-48C0-B802-971768DF4971}"/>
              </a:ext>
            </a:extLst>
          </p:cNvPr>
          <p:cNvSpPr txBox="1"/>
          <p:nvPr/>
        </p:nvSpPr>
        <p:spPr>
          <a:xfrm>
            <a:off x="1373200" y="4127052"/>
            <a:ext cx="343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ECU Sensor Signal Processing Platform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98DC45D-5134-4DE2-87DA-A51F528683C0}"/>
              </a:ext>
            </a:extLst>
          </p:cNvPr>
          <p:cNvSpPr txBox="1"/>
          <p:nvPr/>
        </p:nvSpPr>
        <p:spPr>
          <a:xfrm>
            <a:off x="1237381" y="1657120"/>
            <a:ext cx="3435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Automotive Software Platform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오른쪽 화살표 8">
            <a:extLst>
              <a:ext uri="{FF2B5EF4-FFF2-40B4-BE49-F238E27FC236}">
                <a16:creationId xmlns:a16="http://schemas.microsoft.com/office/drawing/2014/main" id="{BA4B96BA-8EBE-4000-B1A7-CF6150BEA190}"/>
              </a:ext>
            </a:extLst>
          </p:cNvPr>
          <p:cNvSpPr/>
          <p:nvPr/>
        </p:nvSpPr>
        <p:spPr>
          <a:xfrm>
            <a:off x="4808860" y="2564969"/>
            <a:ext cx="809276" cy="619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3D36E6-31A3-44AA-B557-3EE31720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472" y="2177143"/>
            <a:ext cx="2796763" cy="1854538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24A8D57E-660F-4D34-83DA-99583B51DC96}"/>
              </a:ext>
            </a:extLst>
          </p:cNvPr>
          <p:cNvSpPr txBox="1"/>
          <p:nvPr/>
        </p:nvSpPr>
        <p:spPr>
          <a:xfrm>
            <a:off x="5670821" y="1703773"/>
            <a:ext cx="2685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Big Data, Cloud Connected Autonomous</a:t>
            </a:r>
            <a:r>
              <a:rPr kumimoji="0" lang="en-US" altLang="ko-KR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Traffic System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F19E12-B12E-495D-9F28-895C8F10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42" y="4274287"/>
            <a:ext cx="1950939" cy="1679975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D5F02A63-9B39-48E0-8C92-C26384BB0EFF}"/>
              </a:ext>
            </a:extLst>
          </p:cNvPr>
          <p:cNvSpPr txBox="1"/>
          <p:nvPr/>
        </p:nvSpPr>
        <p:spPr>
          <a:xfrm>
            <a:off x="5670821" y="4019836"/>
            <a:ext cx="27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805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Dron</a:t>
            </a:r>
            <a:r>
              <a:rPr lang="en-US" altLang="ko-KR" sz="1400" b="1" dirty="0">
                <a:solidFill>
                  <a:srgbClr val="2805FB"/>
                </a:solidFill>
                <a:latin typeface="맑은 고딕" panose="020F0502020204030204"/>
                <a:ea typeface="맑은 고딕" panose="020B0503020000020004" pitchFamily="50" charset="-127"/>
              </a:rPr>
              <a:t>e-based Traffic Big Data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805F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36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DA0A0-81D1-4296-86E8-A2D24F5D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Connected Safety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4F395A-4B8A-423B-83D1-C8285A69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44" y="1652518"/>
            <a:ext cx="3122197" cy="18182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D96E11-F51D-4B1C-AB87-EE34B252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44" y="3520463"/>
            <a:ext cx="3122197" cy="1640669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39DE084A-2EC2-4C29-AC01-989BC36D687B}"/>
              </a:ext>
            </a:extLst>
          </p:cNvPr>
          <p:cNvSpPr txBox="1"/>
          <p:nvPr/>
        </p:nvSpPr>
        <p:spPr>
          <a:xfrm>
            <a:off x="1051340" y="4315070"/>
            <a:ext cx="2799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noProof="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군집 </a:t>
            </a:r>
            <a:r>
              <a:rPr lang="en-US" altLang="ko-KR" sz="1400" b="1" noProof="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(Self-Organizing) Drone Software </a:t>
            </a:r>
            <a:r>
              <a:rPr lang="ko-KR" altLang="en-US" sz="1400" b="1" noProof="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기반</a:t>
            </a:r>
            <a:r>
              <a:rPr lang="en-US" altLang="ko-KR" sz="1400" b="1" noProof="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화재 감시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DC128-0FA5-411D-AD37-5DD10DE1EB33}"/>
              </a:ext>
            </a:extLst>
          </p:cNvPr>
          <p:cNvGrpSpPr/>
          <p:nvPr/>
        </p:nvGrpSpPr>
        <p:grpSpPr>
          <a:xfrm>
            <a:off x="4695530" y="1526117"/>
            <a:ext cx="3013240" cy="1814144"/>
            <a:chOff x="4526685" y="1854798"/>
            <a:chExt cx="3705801" cy="223110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30B0BBF-2598-4BD0-A405-65F5B5D58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6311" y="1866578"/>
              <a:ext cx="3686175" cy="2219325"/>
            </a:xfrm>
            <a:prstGeom prst="rect">
              <a:avLst/>
            </a:prstGeom>
          </p:spPr>
        </p:pic>
        <p:sp>
          <p:nvSpPr>
            <p:cNvPr id="10" name="자유형 8">
              <a:extLst>
                <a:ext uri="{FF2B5EF4-FFF2-40B4-BE49-F238E27FC236}">
                  <a16:creationId xmlns:a16="http://schemas.microsoft.com/office/drawing/2014/main" id="{F74857E7-8C78-464C-9D6B-26913058FF92}"/>
                </a:ext>
              </a:extLst>
            </p:cNvPr>
            <p:cNvSpPr/>
            <p:nvPr/>
          </p:nvSpPr>
          <p:spPr>
            <a:xfrm>
              <a:off x="4526687" y="2087272"/>
              <a:ext cx="3704095" cy="0"/>
            </a:xfrm>
            <a:custGeom>
              <a:avLst/>
              <a:gdLst>
                <a:gd name="connsiteX0" fmla="*/ 0 w 3704095"/>
                <a:gd name="connsiteY0" fmla="*/ 0 h 0"/>
                <a:gd name="connsiteX1" fmla="*/ 3704095 w 370409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04095">
                  <a:moveTo>
                    <a:pt x="0" y="0"/>
                  </a:moveTo>
                  <a:lnTo>
                    <a:pt x="3704095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241">
              <a:extLst>
                <a:ext uri="{FF2B5EF4-FFF2-40B4-BE49-F238E27FC236}">
                  <a16:creationId xmlns:a16="http://schemas.microsoft.com/office/drawing/2014/main" id="{19EA7A3B-D864-4434-8030-83E07982C220}"/>
                </a:ext>
              </a:extLst>
            </p:cNvPr>
            <p:cNvSpPr/>
            <p:nvPr/>
          </p:nvSpPr>
          <p:spPr>
            <a:xfrm>
              <a:off x="4526686" y="2394656"/>
              <a:ext cx="3704095" cy="0"/>
            </a:xfrm>
            <a:custGeom>
              <a:avLst/>
              <a:gdLst>
                <a:gd name="connsiteX0" fmla="*/ 0 w 3704095"/>
                <a:gd name="connsiteY0" fmla="*/ 0 h 0"/>
                <a:gd name="connsiteX1" fmla="*/ 3704095 w 370409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04095">
                  <a:moveTo>
                    <a:pt x="0" y="0"/>
                  </a:moveTo>
                  <a:lnTo>
                    <a:pt x="3704095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242">
              <a:extLst>
                <a:ext uri="{FF2B5EF4-FFF2-40B4-BE49-F238E27FC236}">
                  <a16:creationId xmlns:a16="http://schemas.microsoft.com/office/drawing/2014/main" id="{E9890F8F-8521-497B-8AEA-AF99F817226D}"/>
                </a:ext>
              </a:extLst>
            </p:cNvPr>
            <p:cNvSpPr/>
            <p:nvPr/>
          </p:nvSpPr>
          <p:spPr>
            <a:xfrm>
              <a:off x="4528391" y="2725286"/>
              <a:ext cx="3704095" cy="0"/>
            </a:xfrm>
            <a:custGeom>
              <a:avLst/>
              <a:gdLst>
                <a:gd name="connsiteX0" fmla="*/ 0 w 3704095"/>
                <a:gd name="connsiteY0" fmla="*/ 0 h 0"/>
                <a:gd name="connsiteX1" fmla="*/ 3704095 w 370409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04095">
                  <a:moveTo>
                    <a:pt x="0" y="0"/>
                  </a:moveTo>
                  <a:lnTo>
                    <a:pt x="3704095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243">
              <a:extLst>
                <a:ext uri="{FF2B5EF4-FFF2-40B4-BE49-F238E27FC236}">
                  <a16:creationId xmlns:a16="http://schemas.microsoft.com/office/drawing/2014/main" id="{D50CF4D8-E2A0-44F3-BF6E-9758E27D7DD7}"/>
                </a:ext>
              </a:extLst>
            </p:cNvPr>
            <p:cNvSpPr/>
            <p:nvPr/>
          </p:nvSpPr>
          <p:spPr>
            <a:xfrm>
              <a:off x="4526685" y="3007238"/>
              <a:ext cx="3704095" cy="0"/>
            </a:xfrm>
            <a:custGeom>
              <a:avLst/>
              <a:gdLst>
                <a:gd name="connsiteX0" fmla="*/ 0 w 3704095"/>
                <a:gd name="connsiteY0" fmla="*/ 0 h 0"/>
                <a:gd name="connsiteX1" fmla="*/ 3704095 w 370409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04095">
                  <a:moveTo>
                    <a:pt x="0" y="0"/>
                  </a:moveTo>
                  <a:lnTo>
                    <a:pt x="3704095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DB47FF36-2E83-4B3C-953C-1C057C67225C}"/>
                </a:ext>
              </a:extLst>
            </p:cNvPr>
            <p:cNvSpPr/>
            <p:nvPr/>
          </p:nvSpPr>
          <p:spPr>
            <a:xfrm>
              <a:off x="4813406" y="1854798"/>
              <a:ext cx="0" cy="1518834"/>
            </a:xfrm>
            <a:custGeom>
              <a:avLst/>
              <a:gdLst>
                <a:gd name="connsiteX0" fmla="*/ 0 w 0"/>
                <a:gd name="connsiteY0" fmla="*/ 0 h 1518834"/>
                <a:gd name="connsiteX1" fmla="*/ 0 w 0"/>
                <a:gd name="connsiteY1" fmla="*/ 1518834 h 151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18834">
                  <a:moveTo>
                    <a:pt x="0" y="0"/>
                  </a:moveTo>
                  <a:lnTo>
                    <a:pt x="0" y="151883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258">
              <a:extLst>
                <a:ext uri="{FF2B5EF4-FFF2-40B4-BE49-F238E27FC236}">
                  <a16:creationId xmlns:a16="http://schemas.microsoft.com/office/drawing/2014/main" id="{A7BB74BD-6299-40BB-9A58-3BC82DA4A04F}"/>
                </a:ext>
              </a:extLst>
            </p:cNvPr>
            <p:cNvSpPr/>
            <p:nvPr/>
          </p:nvSpPr>
          <p:spPr>
            <a:xfrm>
              <a:off x="5144036" y="1854798"/>
              <a:ext cx="0" cy="1518834"/>
            </a:xfrm>
            <a:custGeom>
              <a:avLst/>
              <a:gdLst>
                <a:gd name="connsiteX0" fmla="*/ 0 w 0"/>
                <a:gd name="connsiteY0" fmla="*/ 0 h 1518834"/>
                <a:gd name="connsiteX1" fmla="*/ 0 w 0"/>
                <a:gd name="connsiteY1" fmla="*/ 1518834 h 151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18834">
                  <a:moveTo>
                    <a:pt x="0" y="0"/>
                  </a:moveTo>
                  <a:lnTo>
                    <a:pt x="0" y="151883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259">
              <a:extLst>
                <a:ext uri="{FF2B5EF4-FFF2-40B4-BE49-F238E27FC236}">
                  <a16:creationId xmlns:a16="http://schemas.microsoft.com/office/drawing/2014/main" id="{0D73E5B7-BC6F-4C9E-910C-1E69F25DB80F}"/>
                </a:ext>
              </a:extLst>
            </p:cNvPr>
            <p:cNvSpPr/>
            <p:nvPr/>
          </p:nvSpPr>
          <p:spPr>
            <a:xfrm>
              <a:off x="5490165" y="1854798"/>
              <a:ext cx="0" cy="1518834"/>
            </a:xfrm>
            <a:custGeom>
              <a:avLst/>
              <a:gdLst>
                <a:gd name="connsiteX0" fmla="*/ 0 w 0"/>
                <a:gd name="connsiteY0" fmla="*/ 0 h 1518834"/>
                <a:gd name="connsiteX1" fmla="*/ 0 w 0"/>
                <a:gd name="connsiteY1" fmla="*/ 1518834 h 151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18834">
                  <a:moveTo>
                    <a:pt x="0" y="0"/>
                  </a:moveTo>
                  <a:lnTo>
                    <a:pt x="0" y="151883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260">
              <a:extLst>
                <a:ext uri="{FF2B5EF4-FFF2-40B4-BE49-F238E27FC236}">
                  <a16:creationId xmlns:a16="http://schemas.microsoft.com/office/drawing/2014/main" id="{CB8A9068-B9E8-441F-ABA7-436E366BB0B2}"/>
                </a:ext>
              </a:extLst>
            </p:cNvPr>
            <p:cNvSpPr/>
            <p:nvPr/>
          </p:nvSpPr>
          <p:spPr>
            <a:xfrm>
              <a:off x="5851792" y="1854798"/>
              <a:ext cx="0" cy="1518834"/>
            </a:xfrm>
            <a:custGeom>
              <a:avLst/>
              <a:gdLst>
                <a:gd name="connsiteX0" fmla="*/ 0 w 0"/>
                <a:gd name="connsiteY0" fmla="*/ 0 h 1518834"/>
                <a:gd name="connsiteX1" fmla="*/ 0 w 0"/>
                <a:gd name="connsiteY1" fmla="*/ 1518834 h 151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18834">
                  <a:moveTo>
                    <a:pt x="0" y="0"/>
                  </a:moveTo>
                  <a:lnTo>
                    <a:pt x="0" y="151883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261">
              <a:extLst>
                <a:ext uri="{FF2B5EF4-FFF2-40B4-BE49-F238E27FC236}">
                  <a16:creationId xmlns:a16="http://schemas.microsoft.com/office/drawing/2014/main" id="{7B5A39A0-7E49-4591-AFB7-0EFE7B7BBABC}"/>
                </a:ext>
              </a:extLst>
            </p:cNvPr>
            <p:cNvSpPr/>
            <p:nvPr/>
          </p:nvSpPr>
          <p:spPr>
            <a:xfrm>
              <a:off x="6205670" y="1854798"/>
              <a:ext cx="0" cy="1518834"/>
            </a:xfrm>
            <a:custGeom>
              <a:avLst/>
              <a:gdLst>
                <a:gd name="connsiteX0" fmla="*/ 0 w 0"/>
                <a:gd name="connsiteY0" fmla="*/ 0 h 1518834"/>
                <a:gd name="connsiteX1" fmla="*/ 0 w 0"/>
                <a:gd name="connsiteY1" fmla="*/ 1518834 h 151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18834">
                  <a:moveTo>
                    <a:pt x="0" y="0"/>
                  </a:moveTo>
                  <a:lnTo>
                    <a:pt x="0" y="151883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262">
              <a:extLst>
                <a:ext uri="{FF2B5EF4-FFF2-40B4-BE49-F238E27FC236}">
                  <a16:creationId xmlns:a16="http://schemas.microsoft.com/office/drawing/2014/main" id="{11C98D6B-6118-4EC0-9DB0-A49DE25E0FD9}"/>
                </a:ext>
              </a:extLst>
            </p:cNvPr>
            <p:cNvSpPr/>
            <p:nvPr/>
          </p:nvSpPr>
          <p:spPr>
            <a:xfrm>
              <a:off x="6575046" y="1866578"/>
              <a:ext cx="0" cy="1518834"/>
            </a:xfrm>
            <a:custGeom>
              <a:avLst/>
              <a:gdLst>
                <a:gd name="connsiteX0" fmla="*/ 0 w 0"/>
                <a:gd name="connsiteY0" fmla="*/ 0 h 1518834"/>
                <a:gd name="connsiteX1" fmla="*/ 0 w 0"/>
                <a:gd name="connsiteY1" fmla="*/ 1518834 h 151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18834">
                  <a:moveTo>
                    <a:pt x="0" y="0"/>
                  </a:moveTo>
                  <a:lnTo>
                    <a:pt x="0" y="151883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263">
              <a:extLst>
                <a:ext uri="{FF2B5EF4-FFF2-40B4-BE49-F238E27FC236}">
                  <a16:creationId xmlns:a16="http://schemas.microsoft.com/office/drawing/2014/main" id="{34953C41-FAB0-43D9-A07D-68B634E6374B}"/>
                </a:ext>
              </a:extLst>
            </p:cNvPr>
            <p:cNvSpPr/>
            <p:nvPr/>
          </p:nvSpPr>
          <p:spPr>
            <a:xfrm>
              <a:off x="6928924" y="1866578"/>
              <a:ext cx="0" cy="1518834"/>
            </a:xfrm>
            <a:custGeom>
              <a:avLst/>
              <a:gdLst>
                <a:gd name="connsiteX0" fmla="*/ 0 w 0"/>
                <a:gd name="connsiteY0" fmla="*/ 0 h 1518834"/>
                <a:gd name="connsiteX1" fmla="*/ 0 w 0"/>
                <a:gd name="connsiteY1" fmla="*/ 1518834 h 151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18834">
                  <a:moveTo>
                    <a:pt x="0" y="0"/>
                  </a:moveTo>
                  <a:lnTo>
                    <a:pt x="0" y="151883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64">
              <a:extLst>
                <a:ext uri="{FF2B5EF4-FFF2-40B4-BE49-F238E27FC236}">
                  <a16:creationId xmlns:a16="http://schemas.microsoft.com/office/drawing/2014/main" id="{7EAF34DF-82E9-43DB-8C33-C9F23D775EE9}"/>
                </a:ext>
              </a:extLst>
            </p:cNvPr>
            <p:cNvSpPr/>
            <p:nvPr/>
          </p:nvSpPr>
          <p:spPr>
            <a:xfrm>
              <a:off x="7290551" y="1866578"/>
              <a:ext cx="0" cy="1518834"/>
            </a:xfrm>
            <a:custGeom>
              <a:avLst/>
              <a:gdLst>
                <a:gd name="connsiteX0" fmla="*/ 0 w 0"/>
                <a:gd name="connsiteY0" fmla="*/ 0 h 1518834"/>
                <a:gd name="connsiteX1" fmla="*/ 0 w 0"/>
                <a:gd name="connsiteY1" fmla="*/ 1518834 h 151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18834">
                  <a:moveTo>
                    <a:pt x="0" y="0"/>
                  </a:moveTo>
                  <a:lnTo>
                    <a:pt x="0" y="151883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65">
              <a:extLst>
                <a:ext uri="{FF2B5EF4-FFF2-40B4-BE49-F238E27FC236}">
                  <a16:creationId xmlns:a16="http://schemas.microsoft.com/office/drawing/2014/main" id="{E9AC72D2-B0BF-4004-B1FC-93B296626487}"/>
                </a:ext>
              </a:extLst>
            </p:cNvPr>
            <p:cNvSpPr/>
            <p:nvPr/>
          </p:nvSpPr>
          <p:spPr>
            <a:xfrm>
              <a:off x="7683175" y="1866578"/>
              <a:ext cx="0" cy="1518834"/>
            </a:xfrm>
            <a:custGeom>
              <a:avLst/>
              <a:gdLst>
                <a:gd name="connsiteX0" fmla="*/ 0 w 0"/>
                <a:gd name="connsiteY0" fmla="*/ 0 h 1518834"/>
                <a:gd name="connsiteX1" fmla="*/ 0 w 0"/>
                <a:gd name="connsiteY1" fmla="*/ 1518834 h 151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18834">
                  <a:moveTo>
                    <a:pt x="0" y="0"/>
                  </a:moveTo>
                  <a:lnTo>
                    <a:pt x="0" y="1518834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FD0887-CEA6-41F2-95C3-7F64F0551598}"/>
              </a:ext>
            </a:extLst>
          </p:cNvPr>
          <p:cNvGrpSpPr/>
          <p:nvPr/>
        </p:nvGrpSpPr>
        <p:grpSpPr>
          <a:xfrm>
            <a:off x="4695530" y="3509140"/>
            <a:ext cx="3687845" cy="2225606"/>
            <a:chOff x="485625" y="1332182"/>
            <a:chExt cx="7679491" cy="473577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1BBA6E5-BCDA-49F0-905B-0A91643A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625" y="1353415"/>
              <a:ext cx="5505750" cy="428021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7BC9724-575D-4FF3-8F4B-C74E07951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2491"/>
            <a:stretch/>
          </p:blipFill>
          <p:spPr>
            <a:xfrm>
              <a:off x="6140310" y="1332182"/>
              <a:ext cx="1923938" cy="233891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4DDB3B2-F7D3-4A63-BFE5-B29361123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0"/>
            <a:stretch/>
          </p:blipFill>
          <p:spPr>
            <a:xfrm>
              <a:off x="6140310" y="3729039"/>
              <a:ext cx="2024806" cy="2338917"/>
            </a:xfrm>
            <a:prstGeom prst="rect">
              <a:avLst/>
            </a:prstGeom>
          </p:spPr>
        </p:pic>
      </p:grpSp>
      <p:sp>
        <p:nvSpPr>
          <p:cNvPr id="29" name="TextBox 2">
            <a:extLst>
              <a:ext uri="{FF2B5EF4-FFF2-40B4-BE49-F238E27FC236}">
                <a16:creationId xmlns:a16="http://schemas.microsoft.com/office/drawing/2014/main" id="{E6B7A899-0EBF-4E66-91A8-C6288E797E80}"/>
              </a:ext>
            </a:extLst>
          </p:cNvPr>
          <p:cNvSpPr txBox="1"/>
          <p:nvPr/>
        </p:nvSpPr>
        <p:spPr>
          <a:xfrm>
            <a:off x="3947698" y="5419545"/>
            <a:ext cx="327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805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Discrete-Event Driven Simulation of Self-Organizing</a:t>
            </a:r>
            <a:r>
              <a:rPr kumimoji="0" lang="en-US" altLang="ko-KR" sz="1400" b="1" i="0" u="none" strike="noStrike" kern="1200" cap="none" spc="0" normalizeH="0" noProof="0" dirty="0">
                <a:ln>
                  <a:noFill/>
                </a:ln>
                <a:solidFill>
                  <a:srgbClr val="2805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Smart Objects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805F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272">
            <a:extLst>
              <a:ext uri="{FF2B5EF4-FFF2-40B4-BE49-F238E27FC236}">
                <a16:creationId xmlns:a16="http://schemas.microsoft.com/office/drawing/2014/main" id="{2B5F3145-20A6-4A73-9C25-BC1EA4A4D86E}"/>
              </a:ext>
            </a:extLst>
          </p:cNvPr>
          <p:cNvSpPr/>
          <p:nvPr/>
        </p:nvSpPr>
        <p:spPr>
          <a:xfrm>
            <a:off x="4545411" y="3518718"/>
            <a:ext cx="3992518" cy="190082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0F3104D5-D9F9-4F0A-826C-5D11C081A0E8}"/>
              </a:ext>
            </a:extLst>
          </p:cNvPr>
          <p:cNvSpPr txBox="1"/>
          <p:nvPr/>
        </p:nvSpPr>
        <p:spPr>
          <a:xfrm>
            <a:off x="3947698" y="1285781"/>
            <a:ext cx="474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805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영상 처리</a:t>
            </a:r>
            <a:r>
              <a:rPr lang="en-US" altLang="ko-KR" sz="1400" b="1" dirty="0">
                <a:solidFill>
                  <a:srgbClr val="2805FB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2805FB"/>
                </a:solidFill>
                <a:latin typeface="맑은 고딕" panose="020F0502020204030204"/>
                <a:ea typeface="맑은 고딕" panose="020B0503020000020004" pitchFamily="50" charset="-127"/>
              </a:rPr>
              <a:t>서버</a:t>
            </a:r>
            <a:r>
              <a:rPr lang="en-US" altLang="ko-KR" sz="1400" b="1" dirty="0">
                <a:solidFill>
                  <a:srgbClr val="2805FB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solidFill>
                  <a:srgbClr val="2805FB"/>
                </a:solidFill>
                <a:latin typeface="맑은 고딕" panose="020F0502020204030204"/>
                <a:ea typeface="맑은 고딕" panose="020B0503020000020004" pitchFamily="50" charset="-127"/>
              </a:rPr>
              <a:t>빅데이타</a:t>
            </a:r>
            <a:r>
              <a:rPr lang="ko-KR" altLang="en-US" sz="1400" b="1" dirty="0">
                <a:solidFill>
                  <a:srgbClr val="2805FB"/>
                </a:solidFill>
                <a:latin typeface="맑은 고딕" panose="020F0502020204030204"/>
                <a:ea typeface="맑은 고딕" panose="020B0503020000020004" pitchFamily="50" charset="-127"/>
              </a:rPr>
              <a:t> 관리</a:t>
            </a:r>
            <a:r>
              <a:rPr lang="en-US" altLang="ko-KR" sz="1400" b="1" dirty="0">
                <a:solidFill>
                  <a:srgbClr val="2805FB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2805FB"/>
                </a:solidFill>
                <a:latin typeface="맑은 고딕" panose="020F0502020204030204"/>
                <a:ea typeface="맑은 고딕" panose="020B0503020000020004" pitchFamily="50" charset="-127"/>
              </a:rPr>
              <a:t>특이점 판독 알고리즘</a:t>
            </a:r>
            <a:r>
              <a:rPr lang="en-US" altLang="ko-KR" sz="1400" b="1" dirty="0">
                <a:solidFill>
                  <a:srgbClr val="2805FB"/>
                </a:solidFill>
                <a:latin typeface="맑은 고딕" panose="020F0502020204030204"/>
                <a:ea typeface="맑은 고딕" panose="020B0503020000020004" pitchFamily="50" charset="-127"/>
              </a:rPr>
              <a:t>..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805F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65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10947E8-0C60-447B-A4DB-142F4EBC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850900"/>
          </a:xfrm>
        </p:spPr>
        <p:txBody>
          <a:bodyPr wrap="square" anchor="ctr">
            <a:normAutofit/>
          </a:bodyPr>
          <a:lstStyle/>
          <a:p>
            <a:r>
              <a:rPr lang="en-US" altLang="ko-KR" dirty="0"/>
              <a:t>for Emotional Things (IT+CT+BT+ST</a:t>
            </a:r>
            <a:r>
              <a:rPr lang="en-US" altLang="ko-KR"/>
              <a:t>+FT+ET)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52DF5-4218-40C4-BB41-4C9CE52AF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562" r="2" b="2"/>
          <a:stretch/>
        </p:blipFill>
        <p:spPr>
          <a:xfrm>
            <a:off x="495300" y="1268413"/>
            <a:ext cx="8915400" cy="4857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44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23B78-142E-4690-9E52-8A7C4212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8C9925-3677-4308-8D1C-8A1D1EA3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Tech Talk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및 식사</a:t>
            </a:r>
            <a:endParaRPr lang="en-US" altLang="ko-KR" dirty="0"/>
          </a:p>
          <a:p>
            <a:r>
              <a:rPr lang="ko-KR" altLang="en-US" dirty="0"/>
              <a:t>대화</a:t>
            </a:r>
            <a:r>
              <a:rPr lang="en-US" altLang="ko-KR" dirty="0"/>
              <a:t> 20</a:t>
            </a:r>
            <a:r>
              <a:rPr lang="ko-KR" altLang="en-US" dirty="0"/>
              <a:t>분 </a:t>
            </a:r>
            <a:r>
              <a:rPr lang="en-US" altLang="ko-KR" dirty="0"/>
              <a:t>(</a:t>
            </a:r>
            <a:r>
              <a:rPr lang="ko-KR" altLang="en-US" dirty="0"/>
              <a:t>대학원생</a:t>
            </a:r>
            <a:r>
              <a:rPr lang="en-US" altLang="ko-KR" dirty="0"/>
              <a:t>, </a:t>
            </a:r>
            <a:r>
              <a:rPr lang="ko-KR" altLang="en-US" dirty="0"/>
              <a:t>교수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개별 모임 </a:t>
            </a:r>
            <a:r>
              <a:rPr lang="en-US" altLang="ko-KR" dirty="0"/>
              <a:t>20</a:t>
            </a:r>
            <a:r>
              <a:rPr lang="ko-KR" altLang="en-US" dirty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484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67579-5F4C-4FBA-9A41-D4905D5C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City Construction for Urban Evacuation  </a:t>
            </a:r>
            <a:endParaRPr lang="ko-KR" altLang="en-US" dirty="0"/>
          </a:p>
        </p:txBody>
      </p:sp>
      <p:pic>
        <p:nvPicPr>
          <p:cNvPr id="4" name="Urban Evacuation Model">
            <a:hlinkClick r:id="" action="ppaction://media"/>
            <a:extLst>
              <a:ext uri="{FF2B5EF4-FFF2-40B4-BE49-F238E27FC236}">
                <a16:creationId xmlns:a16="http://schemas.microsoft.com/office/drawing/2014/main" id="{414F5CCA-0FA9-4DB6-93EF-87B7C1945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6535" y="1141197"/>
            <a:ext cx="8675717" cy="48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971C4-EEA6-4ECE-A674-B09F9F9B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Land Use Planning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3E2D3-0344-4E26-8E47-3EE8844C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Tracking Mobile Devices, Gathering Big Data, Analyzing Activity</a:t>
            </a:r>
          </a:p>
          <a:p>
            <a:r>
              <a:rPr lang="en-US" altLang="ko-KR" dirty="0"/>
              <a:t>Gaining a Better Understanding of Needs of Citizens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186325-3B42-4576-A7FD-55703CB3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12" y="2239962"/>
            <a:ext cx="57245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6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C7706-A2C3-4378-8679-315C1B01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Efficient Distribution of Resources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4E6E2-411D-41BD-9E3F-17AAF8D56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Police station, childcare center, emergency center, hospital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F83838-EE62-4DE2-9392-919E12CF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2" y="1700808"/>
            <a:ext cx="6727849" cy="46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FD13-E2DB-4AB7-B328-12CE45FD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Urban Model for Onlooker Perspective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02EF1-3EE1-4622-987E-650BC2ABF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Enabling planners and architects to visualize and assess the impact of ongoing and future consistency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427DE-3C8F-49BA-B17F-52E998F28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45" y="2127777"/>
            <a:ext cx="5262909" cy="39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6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0DDF7-145B-4233-A503-A48714CE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</a:t>
            </a:r>
            <a:r>
              <a:rPr lang="ko-KR" altLang="en-US" dirty="0"/>
              <a:t>기반 </a:t>
            </a:r>
            <a:r>
              <a:rPr lang="en-US" altLang="ko-KR" dirty="0"/>
              <a:t>IT, </a:t>
            </a:r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부동산</a:t>
            </a:r>
            <a:r>
              <a:rPr lang="en-US" altLang="ko-KR" dirty="0"/>
              <a:t>, </a:t>
            </a:r>
            <a:r>
              <a:rPr lang="ko-KR" altLang="en-US" dirty="0"/>
              <a:t>건설</a:t>
            </a:r>
            <a:r>
              <a:rPr lang="en-US" altLang="ko-KR" dirty="0"/>
              <a:t>, </a:t>
            </a:r>
            <a:r>
              <a:rPr lang="ko-KR" altLang="en-US" dirty="0"/>
              <a:t>서비스 융합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A1E864-7CF7-4C11-AC1C-CB157CB3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12776"/>
            <a:ext cx="9057456" cy="36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5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6009D-25F3-4A41-BEA3-FED7541C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에너지 소비 예측</a:t>
            </a:r>
            <a:r>
              <a:rPr lang="en-US" altLang="ko-KR" dirty="0"/>
              <a:t>, </a:t>
            </a:r>
            <a:r>
              <a:rPr lang="ko-KR" altLang="en-US" dirty="0"/>
              <a:t>태양열 대체 가능여부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22590E-C0F1-45F8-9B70-3B6CA3BA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00150"/>
            <a:ext cx="78295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4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61696-7EEA-4AB3-9F66-751EFB35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</a:t>
            </a:r>
            <a:r>
              <a:rPr lang="en-US" altLang="ko-KR" dirty="0"/>
              <a:t>-</a:t>
            </a:r>
            <a:r>
              <a:rPr lang="ko-KR" altLang="en-US" dirty="0"/>
              <a:t>건물</a:t>
            </a:r>
            <a:r>
              <a:rPr lang="en-US" altLang="ko-KR" dirty="0"/>
              <a:t>-</a:t>
            </a:r>
            <a:r>
              <a:rPr lang="ko-KR" altLang="en-US" dirty="0"/>
              <a:t>환경 상호작용 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B3176-5E94-48C5-A89F-B3215111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감지 센서 개수 위치 조절</a:t>
            </a:r>
            <a:endParaRPr lang="en-US" altLang="ko-KR" dirty="0"/>
          </a:p>
          <a:p>
            <a:r>
              <a:rPr lang="ko-KR" altLang="en-US" dirty="0"/>
              <a:t>보행자 수 제한</a:t>
            </a:r>
            <a:r>
              <a:rPr lang="en-US" altLang="ko-KR" dirty="0"/>
              <a:t>, </a:t>
            </a:r>
            <a:r>
              <a:rPr lang="ko-KR" altLang="en-US" dirty="0"/>
              <a:t>필요한 병원 등</a:t>
            </a:r>
          </a:p>
        </p:txBody>
      </p:sp>
      <p:pic>
        <p:nvPicPr>
          <p:cNvPr id="4" name="Cise_Demo">
            <a:hlinkClick r:id="" action="ppaction://media"/>
            <a:extLst>
              <a:ext uri="{FF2B5EF4-FFF2-40B4-BE49-F238E27FC236}">
                <a16:creationId xmlns:a16="http://schemas.microsoft.com/office/drawing/2014/main" id="{72A7C446-6CDA-4EA4-9DB0-B7E16ECA2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576" y="2204864"/>
            <a:ext cx="792559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Tahoma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chemeClr val="tx1"/>
          </a:solidFill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Titillium Web" panose="0000050000000000000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310</Words>
  <Application>Microsoft Office PowerPoint</Application>
  <PresentationFormat>A4 용지(210x297mm)</PresentationFormat>
  <Paragraphs>91</Paragraphs>
  <Slides>13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Titillium Web SemiBold</vt:lpstr>
      <vt:lpstr>CamingoDos Pro SCd Regular</vt:lpstr>
      <vt:lpstr>Arial</vt:lpstr>
      <vt:lpstr>Tahoma</vt:lpstr>
      <vt:lpstr>Titillium Web</vt:lpstr>
      <vt:lpstr>Cambria Math</vt:lpstr>
      <vt:lpstr>맑은 고딕</vt:lpstr>
      <vt:lpstr>나눔바른고딕</vt:lpstr>
      <vt:lpstr>굴림</vt:lpstr>
      <vt:lpstr>디자인 사용자 지정</vt:lpstr>
      <vt:lpstr>교양으로 배우는 IT기술 Tech Talk 시리즈  - 2강 IT와 스마트시티-</vt:lpstr>
      <vt:lpstr>Outline</vt:lpstr>
      <vt:lpstr>City Construction for Urban Evacuation  </vt:lpstr>
      <vt:lpstr>Land Use Planning</vt:lpstr>
      <vt:lpstr>Efficient Distribution of Resources</vt:lpstr>
      <vt:lpstr>3D Urban Model for Onlooker Perspective</vt:lpstr>
      <vt:lpstr>IoT 기반 IT, 환경, 부동산, 건설, 서비스 융합</vt:lpstr>
      <vt:lpstr>에너지 소비 예측, 태양열 대체 가능여부</vt:lpstr>
      <vt:lpstr>사람-건물-환경 상호작용 시뮬레이션</vt:lpstr>
      <vt:lpstr>Connected Healthcare</vt:lpstr>
      <vt:lpstr>Connected Automotive</vt:lpstr>
      <vt:lpstr>Connected Safety</vt:lpstr>
      <vt:lpstr>for Emotional Things (IT+CT+BT+ST+FT+ET)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교양으로 배우는 IT기술 Tech Talk 시리즈  - 2강 IT와 스마트시티-</dc:title>
  <dc:creator>ParkDaejin</dc:creator>
  <cp:lastModifiedBy>ParkDaejin</cp:lastModifiedBy>
  <cp:revision>3</cp:revision>
  <dcterms:created xsi:type="dcterms:W3CDTF">2020-06-17T06:18:36Z</dcterms:created>
  <dcterms:modified xsi:type="dcterms:W3CDTF">2020-06-18T02:27:45Z</dcterms:modified>
</cp:coreProperties>
</file>